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EC0181-9AC4-4C8B-A696-D0DC6D6FCF9E}" v="20" dt="2024-03-12T07:44:19.969"/>
    <p1510:client id="{A8F8AD50-325A-174E-A2EA-FEDE6E69811C}" v="3" dt="2024-03-12T08:25:25.8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24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na Hänseler | KlaRo Finanzberatung" userId="138db142-9f75-4440-8388-e895ebddeebb" providerId="ADAL" clId="{21EC0181-9AC4-4C8B-A696-D0DC6D6FCF9E}"/>
    <pc:docChg chg="modSld">
      <pc:chgData name="Lena Hänseler | KlaRo Finanzberatung" userId="138db142-9f75-4440-8388-e895ebddeebb" providerId="ADAL" clId="{21EC0181-9AC4-4C8B-A696-D0DC6D6FCF9E}" dt="2024-03-12T07:44:19.969" v="19" actId="207"/>
      <pc:docMkLst>
        <pc:docMk/>
      </pc:docMkLst>
      <pc:sldChg chg="modSp modAnim">
        <pc:chgData name="Lena Hänseler | KlaRo Finanzberatung" userId="138db142-9f75-4440-8388-e895ebddeebb" providerId="ADAL" clId="{21EC0181-9AC4-4C8B-A696-D0DC6D6FCF9E}" dt="2024-03-12T07:44:19.969" v="19" actId="207"/>
        <pc:sldMkLst>
          <pc:docMk/>
          <pc:sldMk cId="268160980" sldId="256"/>
        </pc:sldMkLst>
        <pc:spChg chg="mod">
          <ac:chgData name="Lena Hänseler | KlaRo Finanzberatung" userId="138db142-9f75-4440-8388-e895ebddeebb" providerId="ADAL" clId="{21EC0181-9AC4-4C8B-A696-D0DC6D6FCF9E}" dt="2024-03-12T07:44:12.700" v="17" actId="207"/>
          <ac:spMkLst>
            <pc:docMk/>
            <pc:sldMk cId="268160980" sldId="256"/>
            <ac:spMk id="14" creationId="{43D45572-4C3F-B241-7BF1-1E8792397CDB}"/>
          </ac:spMkLst>
        </pc:spChg>
        <pc:spChg chg="mod">
          <ac:chgData name="Lena Hänseler | KlaRo Finanzberatung" userId="138db142-9f75-4440-8388-e895ebddeebb" providerId="ADAL" clId="{21EC0181-9AC4-4C8B-A696-D0DC6D6FCF9E}" dt="2024-03-12T07:44:16.247" v="18" actId="207"/>
          <ac:spMkLst>
            <pc:docMk/>
            <pc:sldMk cId="268160980" sldId="256"/>
            <ac:spMk id="24" creationId="{C5AC0664-B3F2-4E9D-40CD-914F3BC63051}"/>
          </ac:spMkLst>
        </pc:spChg>
        <pc:spChg chg="mod">
          <ac:chgData name="Lena Hänseler | KlaRo Finanzberatung" userId="138db142-9f75-4440-8388-e895ebddeebb" providerId="ADAL" clId="{21EC0181-9AC4-4C8B-A696-D0DC6D6FCF9E}" dt="2024-03-12T07:44:09.159" v="16" actId="207"/>
          <ac:spMkLst>
            <pc:docMk/>
            <pc:sldMk cId="268160980" sldId="256"/>
            <ac:spMk id="31" creationId="{3262623A-DDC1-E870-96D6-BEDA6609B2B1}"/>
          </ac:spMkLst>
        </pc:spChg>
        <pc:spChg chg="mod">
          <ac:chgData name="Lena Hänseler | KlaRo Finanzberatung" userId="138db142-9f75-4440-8388-e895ebddeebb" providerId="ADAL" clId="{21EC0181-9AC4-4C8B-A696-D0DC6D6FCF9E}" dt="2024-03-12T07:44:19.969" v="19" actId="207"/>
          <ac:spMkLst>
            <pc:docMk/>
            <pc:sldMk cId="268160980" sldId="256"/>
            <ac:spMk id="40" creationId="{5FE54EEA-BB7F-3236-E451-DEE6308A881C}"/>
          </ac:spMkLst>
        </pc:spChg>
        <pc:spChg chg="mod">
          <ac:chgData name="Lena Hänseler | KlaRo Finanzberatung" userId="138db142-9f75-4440-8388-e895ebddeebb" providerId="ADAL" clId="{21EC0181-9AC4-4C8B-A696-D0DC6D6FCF9E}" dt="2024-03-12T07:44:05.087" v="15" actId="207"/>
          <ac:spMkLst>
            <pc:docMk/>
            <pc:sldMk cId="268160980" sldId="256"/>
            <ac:spMk id="48" creationId="{F64A37CB-4764-1A85-38CB-B728B255C38C}"/>
          </ac:spMkLst>
        </pc:spChg>
      </pc:sldChg>
    </pc:docChg>
  </pc:docChgLst>
  <pc:docChgLst>
    <pc:chgData name="Klaus Rost | KlaRo Finanzberatung" userId="061fa966-9872-48a4-ae6f-255edb92b108" providerId="ADAL" clId="{A8F8AD50-325A-174E-A2EA-FEDE6E69811C}"/>
    <pc:docChg chg="modSld">
      <pc:chgData name="Klaus Rost | KlaRo Finanzberatung" userId="061fa966-9872-48a4-ae6f-255edb92b108" providerId="ADAL" clId="{A8F8AD50-325A-174E-A2EA-FEDE6E69811C}" dt="2024-03-12T08:25:25.872" v="2" actId="20577"/>
      <pc:docMkLst>
        <pc:docMk/>
      </pc:docMkLst>
      <pc:sldChg chg="modSp">
        <pc:chgData name="Klaus Rost | KlaRo Finanzberatung" userId="061fa966-9872-48a4-ae6f-255edb92b108" providerId="ADAL" clId="{A8F8AD50-325A-174E-A2EA-FEDE6E69811C}" dt="2024-03-12T08:25:25.872" v="2" actId="20577"/>
        <pc:sldMkLst>
          <pc:docMk/>
          <pc:sldMk cId="268160980" sldId="256"/>
        </pc:sldMkLst>
        <pc:spChg chg="mod">
          <ac:chgData name="Klaus Rost | KlaRo Finanzberatung" userId="061fa966-9872-48a4-ae6f-255edb92b108" providerId="ADAL" clId="{A8F8AD50-325A-174E-A2EA-FEDE6E69811C}" dt="2024-03-12T08:14:42.664" v="1" actId="20577"/>
          <ac:spMkLst>
            <pc:docMk/>
            <pc:sldMk cId="268160980" sldId="256"/>
            <ac:spMk id="28" creationId="{81CCCCFD-C11F-0DE8-4CBE-FCDC535BF6DD}"/>
          </ac:spMkLst>
        </pc:spChg>
        <pc:spChg chg="mod">
          <ac:chgData name="Klaus Rost | KlaRo Finanzberatung" userId="061fa966-9872-48a4-ae6f-255edb92b108" providerId="ADAL" clId="{A8F8AD50-325A-174E-A2EA-FEDE6E69811C}" dt="2024-03-12T08:25:25.872" v="2" actId="20577"/>
          <ac:spMkLst>
            <pc:docMk/>
            <pc:sldMk cId="268160980" sldId="256"/>
            <ac:spMk id="31" creationId="{3262623A-DDC1-E870-96D6-BEDA6609B2B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831C2C-6B86-2FE4-9296-3818F649C6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4399295-FC5E-BC52-EAC1-E720A0A653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1242CB-B90D-2E01-8AEE-DAACB99E4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3F46-A36C-484F-8B4E-720DFCC325BB}" type="datetimeFigureOut">
              <a:rPr lang="de-DE" smtClean="0"/>
              <a:t>12.03.24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D63555-055B-1B56-220F-8D40D92E8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B76F6AE-415C-DD37-990E-5132B9716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CAF1-C306-4F67-A62E-0A6B3E3E91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207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D8AD05-E203-CE3F-D34C-4B52203CE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A745BCB-72F5-21E8-258A-6E1A570007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459C24-2FAC-637A-97D5-75BC6E19C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3F46-A36C-484F-8B4E-720DFCC325BB}" type="datetimeFigureOut">
              <a:rPr lang="de-DE" smtClean="0"/>
              <a:t>12.03.24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F2341C-6926-7018-66E6-DB4E6AA2C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F66D2B-1DE1-3CD1-EDC6-E3944D081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CAF1-C306-4F67-A62E-0A6B3E3E91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2943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625A2A2-8971-0E8C-E742-9879674432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5D16B5E-E656-ADFD-4647-43179EEF3B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B2FD06-295D-5B99-684B-6C75E52A8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3F46-A36C-484F-8B4E-720DFCC325BB}" type="datetimeFigureOut">
              <a:rPr lang="de-DE" smtClean="0"/>
              <a:t>12.03.24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E62736-B748-6D77-42F3-B0260BDAC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97A905-E424-6DE7-646A-E6A4F139D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CAF1-C306-4F67-A62E-0A6B3E3E91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8432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DB9EAB-331E-6F94-2D55-884085E07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5FFC35B-BB87-0A2A-B97F-DB2F44400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C61FC3-C3FF-200E-5205-588410F53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3F46-A36C-484F-8B4E-720DFCC325BB}" type="datetimeFigureOut">
              <a:rPr lang="de-DE" smtClean="0"/>
              <a:t>12.03.24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310EEE-A97A-8D66-F69E-EFFE16280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65C8C69-82DD-A18A-08D1-55971D2DA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CAF1-C306-4F67-A62E-0A6B3E3E91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6602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04248D-60F4-68E8-273F-962609BE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BD13F55-E9A0-3D8C-0766-81CB39469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0D85BFA-44C6-0448-DEEE-F7BAC25C5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3F46-A36C-484F-8B4E-720DFCC325BB}" type="datetimeFigureOut">
              <a:rPr lang="de-DE" smtClean="0"/>
              <a:t>12.03.24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9029E4-1DED-F82A-00EA-20E678ED4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BCF520F-50F0-70DD-960D-D9BDE81EA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CAF1-C306-4F67-A62E-0A6B3E3E91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4011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B50E61-C101-754A-2914-B0D75E638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DE202B6-35D1-38E4-CC3E-1BB5933F7B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0F888D7-A7A1-719A-149D-85691D2F53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4014B87-F294-4FB0-5795-76B09A6A5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3F46-A36C-484F-8B4E-720DFCC325BB}" type="datetimeFigureOut">
              <a:rPr lang="de-DE" smtClean="0"/>
              <a:t>12.03.24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0ED8B0E-B1A3-B14A-74ED-3732C0F61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187230B-A14F-6F3D-B11E-756DD3CD0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CAF1-C306-4F67-A62E-0A6B3E3E91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2309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95F1B8-C5DE-F85C-3BBF-FE658F535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22F97DB-0F41-3D8B-A055-2136F8F45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E6B5332-ED88-1579-C548-155CF82551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362EB16-6F3F-CBF5-0D82-6A26BDDA3B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5DF5F42-4552-E5B5-DEEE-7C5D4A4F71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4FFCE0D-F080-7E90-2F5A-5E4E9BB21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3F46-A36C-484F-8B4E-720DFCC325BB}" type="datetimeFigureOut">
              <a:rPr lang="de-DE" smtClean="0"/>
              <a:t>12.03.24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BFA1E98-D92F-CF2D-C17B-5FF221AA5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452806F-F226-0938-2070-E4E810350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CAF1-C306-4F67-A62E-0A6B3E3E91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1715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7EF846-05BF-8513-53F2-279F2AE24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6E3F2D0-28DB-352A-E91B-996E94542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3F46-A36C-484F-8B4E-720DFCC325BB}" type="datetimeFigureOut">
              <a:rPr lang="de-DE" smtClean="0"/>
              <a:t>12.03.24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F7E5077-154B-D036-AB60-3FF99D474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D929586-C61C-FCF5-19F9-293E41145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CAF1-C306-4F67-A62E-0A6B3E3E91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2493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8F2EBA4-7558-5BC6-0372-864A16C84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3F46-A36C-484F-8B4E-720DFCC325BB}" type="datetimeFigureOut">
              <a:rPr lang="de-DE" smtClean="0"/>
              <a:t>12.03.24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824C6CB-7785-E294-9985-86A029252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38B6889-557F-5675-9094-25121E960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CAF1-C306-4F67-A62E-0A6B3E3E91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484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01D119-DF5E-4E1D-49DA-E440A41A7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765E0F-1369-331C-139C-B75A87661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02EC2C8-4189-815C-5CCC-0790F54218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5395E13-6CB8-BDEA-4A23-049B60849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3F46-A36C-484F-8B4E-720DFCC325BB}" type="datetimeFigureOut">
              <a:rPr lang="de-DE" smtClean="0"/>
              <a:t>12.03.24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7AF7A91-2476-1F32-2C8B-C46B50F38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EBCFBA6-6637-76EF-829F-9EC6D7B05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CAF1-C306-4F67-A62E-0A6B3E3E91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1342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C59A81-2BEE-35D6-25DE-BC13E7EBC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F36040E-9A47-47DB-8568-74B8DC8D0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70B430A-5B8E-BCC7-6FE9-EF40FFE7CF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241DA94-6E4A-66BE-D9FB-7759B4A6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3F46-A36C-484F-8B4E-720DFCC325BB}" type="datetimeFigureOut">
              <a:rPr lang="de-DE" smtClean="0"/>
              <a:t>12.03.24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8CC52D6-2078-0347-AF07-0519EC307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BC43A77-46AF-7A34-B66B-7EF07DFE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CAF1-C306-4F67-A62E-0A6B3E3E91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27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2270326-5202-606E-DE49-B90D08D64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731B58D-3C0B-4F69-D779-1E0B31F8F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CD6F24-D8F7-2398-24D1-AA8496A02A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63F46-A36C-484F-8B4E-720DFCC325BB}" type="datetimeFigureOut">
              <a:rPr lang="de-DE" smtClean="0"/>
              <a:t>12.03.24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9F7185-7E70-5CB1-A99C-B2B65AFDBD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32849C-1EEC-3766-87ED-2D89D328A2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DCAF1-C306-4F67-A62E-0A6B3E3E91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0242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971E32E9-A395-7C3F-C1A8-D97DECCA4DF3}"/>
              </a:ext>
            </a:extLst>
          </p:cNvPr>
          <p:cNvCxnSpPr/>
          <p:nvPr/>
        </p:nvCxnSpPr>
        <p:spPr>
          <a:xfrm>
            <a:off x="1006764" y="3592945"/>
            <a:ext cx="998450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B25AEE24-7AB7-6525-3DE6-A5534EE37812}"/>
              </a:ext>
            </a:extLst>
          </p:cNvPr>
          <p:cNvCxnSpPr/>
          <p:nvPr/>
        </p:nvCxnSpPr>
        <p:spPr>
          <a:xfrm>
            <a:off x="1006764" y="3303960"/>
            <a:ext cx="0" cy="5779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9B9FAB4D-2CDF-0AA4-5D3A-64E73C17C600}"/>
              </a:ext>
            </a:extLst>
          </p:cNvPr>
          <p:cNvCxnSpPr/>
          <p:nvPr/>
        </p:nvCxnSpPr>
        <p:spPr>
          <a:xfrm>
            <a:off x="11003124" y="3339947"/>
            <a:ext cx="0" cy="5779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17B62830-4C27-6CB9-95F9-58C32F1B410F}"/>
              </a:ext>
            </a:extLst>
          </p:cNvPr>
          <p:cNvSpPr txBox="1"/>
          <p:nvPr/>
        </p:nvSpPr>
        <p:spPr>
          <a:xfrm>
            <a:off x="6305781" y="3183440"/>
            <a:ext cx="698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4,7%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263E4BE-FC84-2B4C-84D8-691564ECB832}"/>
              </a:ext>
            </a:extLst>
          </p:cNvPr>
          <p:cNvSpPr txBox="1"/>
          <p:nvPr/>
        </p:nvSpPr>
        <p:spPr>
          <a:xfrm>
            <a:off x="10417831" y="3832457"/>
            <a:ext cx="1457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31.12.2022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753BFEB3-1529-7501-292A-37DBCF33B122}"/>
              </a:ext>
            </a:extLst>
          </p:cNvPr>
          <p:cNvSpPr txBox="1"/>
          <p:nvPr/>
        </p:nvSpPr>
        <p:spPr>
          <a:xfrm>
            <a:off x="648768" y="2797160"/>
            <a:ext cx="1457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1.000.000€</a:t>
            </a:r>
          </a:p>
        </p:txBody>
      </p:sp>
      <p:pic>
        <p:nvPicPr>
          <p:cNvPr id="13" name="Grafik 12" descr="Münzen Silhouette">
            <a:extLst>
              <a:ext uri="{FF2B5EF4-FFF2-40B4-BE49-F238E27FC236}">
                <a16:creationId xmlns:a16="http://schemas.microsoft.com/office/drawing/2014/main" id="{1159F6B6-A571-EC69-2FA3-3AAC97BD27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0358" y="2811031"/>
            <a:ext cx="388189" cy="388189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43D45572-4C3F-B241-7BF1-1E8792397CDB}"/>
              </a:ext>
            </a:extLst>
          </p:cNvPr>
          <p:cNvSpPr txBox="1"/>
          <p:nvPr/>
        </p:nvSpPr>
        <p:spPr>
          <a:xfrm>
            <a:off x="10456304" y="2934628"/>
            <a:ext cx="1457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6">
                    <a:lumMod val="75000"/>
                  </a:schemeClr>
                </a:solidFill>
              </a:rPr>
              <a:t>2.746.799€</a:t>
            </a:r>
          </a:p>
        </p:txBody>
      </p:sp>
      <p:pic>
        <p:nvPicPr>
          <p:cNvPr id="15" name="Grafik 14" descr="Münzen Silhouette">
            <a:extLst>
              <a:ext uri="{FF2B5EF4-FFF2-40B4-BE49-F238E27FC236}">
                <a16:creationId xmlns:a16="http://schemas.microsoft.com/office/drawing/2014/main" id="{419B71B4-6D78-AAA8-3267-590B2C9EF6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87894" y="2948499"/>
            <a:ext cx="388189" cy="388189"/>
          </a:xfrm>
          <a:prstGeom prst="rect">
            <a:avLst/>
          </a:prstGeom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6CEF148B-57C6-620D-EA95-F33E73A18900}"/>
              </a:ext>
            </a:extLst>
          </p:cNvPr>
          <p:cNvSpPr txBox="1"/>
          <p:nvPr/>
        </p:nvSpPr>
        <p:spPr>
          <a:xfrm>
            <a:off x="3679646" y="3183440"/>
            <a:ext cx="254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MSCI World All Countries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8C1F1BCA-DB14-9F03-FE19-FE523C2FEE2E}"/>
              </a:ext>
            </a:extLst>
          </p:cNvPr>
          <p:cNvSpPr txBox="1"/>
          <p:nvPr/>
        </p:nvSpPr>
        <p:spPr>
          <a:xfrm>
            <a:off x="385315" y="3810850"/>
            <a:ext cx="1457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01.01.2000</a:t>
            </a: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74AF4ABD-F5BA-67FB-F728-A6EBB11289FE}"/>
              </a:ext>
            </a:extLst>
          </p:cNvPr>
          <p:cNvCxnSpPr/>
          <p:nvPr/>
        </p:nvCxnSpPr>
        <p:spPr>
          <a:xfrm>
            <a:off x="1018615" y="5384364"/>
            <a:ext cx="998450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C24CD98E-4CC0-FEDC-F27F-4001A2E2690B}"/>
              </a:ext>
            </a:extLst>
          </p:cNvPr>
          <p:cNvCxnSpPr/>
          <p:nvPr/>
        </p:nvCxnSpPr>
        <p:spPr>
          <a:xfrm>
            <a:off x="1018615" y="5095379"/>
            <a:ext cx="0" cy="5779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E804F38D-7F76-837B-1993-630B5F25ED21}"/>
              </a:ext>
            </a:extLst>
          </p:cNvPr>
          <p:cNvCxnSpPr/>
          <p:nvPr/>
        </p:nvCxnSpPr>
        <p:spPr>
          <a:xfrm>
            <a:off x="11014975" y="5131366"/>
            <a:ext cx="0" cy="5779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feld 20">
            <a:extLst>
              <a:ext uri="{FF2B5EF4-FFF2-40B4-BE49-F238E27FC236}">
                <a16:creationId xmlns:a16="http://schemas.microsoft.com/office/drawing/2014/main" id="{0464B8C9-34B3-C161-802A-7170F9F17F5E}"/>
              </a:ext>
            </a:extLst>
          </p:cNvPr>
          <p:cNvSpPr txBox="1"/>
          <p:nvPr/>
        </p:nvSpPr>
        <p:spPr>
          <a:xfrm>
            <a:off x="648768" y="4697890"/>
            <a:ext cx="1457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1.000.000€</a:t>
            </a:r>
          </a:p>
        </p:txBody>
      </p:sp>
      <p:pic>
        <p:nvPicPr>
          <p:cNvPr id="22" name="Grafik 21" descr="Münzen Silhouette">
            <a:extLst>
              <a:ext uri="{FF2B5EF4-FFF2-40B4-BE49-F238E27FC236}">
                <a16:creationId xmlns:a16="http://schemas.microsoft.com/office/drawing/2014/main" id="{9228AA6E-13C5-DE88-CC86-C13B4649C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0358" y="4711761"/>
            <a:ext cx="388189" cy="388189"/>
          </a:xfrm>
          <a:prstGeom prst="rect">
            <a:avLst/>
          </a:prstGeom>
        </p:spPr>
      </p:pic>
      <p:sp>
        <p:nvSpPr>
          <p:cNvPr id="23" name="Textfeld 22">
            <a:extLst>
              <a:ext uri="{FF2B5EF4-FFF2-40B4-BE49-F238E27FC236}">
                <a16:creationId xmlns:a16="http://schemas.microsoft.com/office/drawing/2014/main" id="{2C73AF91-1B20-5BA4-2CE4-13BC727DAFB8}"/>
              </a:ext>
            </a:extLst>
          </p:cNvPr>
          <p:cNvSpPr txBox="1"/>
          <p:nvPr/>
        </p:nvSpPr>
        <p:spPr>
          <a:xfrm>
            <a:off x="6305780" y="4910713"/>
            <a:ext cx="698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3,7%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C5AC0664-B3F2-4E9D-40CD-914F3BC63051}"/>
              </a:ext>
            </a:extLst>
          </p:cNvPr>
          <p:cNvSpPr txBox="1"/>
          <p:nvPr/>
        </p:nvSpPr>
        <p:spPr>
          <a:xfrm>
            <a:off x="10476083" y="4711761"/>
            <a:ext cx="1457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6">
                    <a:lumMod val="75000"/>
                  </a:schemeClr>
                </a:solidFill>
              </a:rPr>
              <a:t>2.223.989€</a:t>
            </a:r>
          </a:p>
        </p:txBody>
      </p:sp>
      <p:pic>
        <p:nvPicPr>
          <p:cNvPr id="25" name="Grafik 24" descr="Münzen Silhouette">
            <a:extLst>
              <a:ext uri="{FF2B5EF4-FFF2-40B4-BE49-F238E27FC236}">
                <a16:creationId xmlns:a16="http://schemas.microsoft.com/office/drawing/2014/main" id="{91DCC7E7-5B7F-4677-1D59-8D1B03074A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07673" y="4725632"/>
            <a:ext cx="388189" cy="388189"/>
          </a:xfrm>
          <a:prstGeom prst="rect">
            <a:avLst/>
          </a:prstGeom>
        </p:spPr>
      </p:pic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CA55664F-256D-D567-BD8B-7C6B888C77C4}"/>
              </a:ext>
            </a:extLst>
          </p:cNvPr>
          <p:cNvCxnSpPr/>
          <p:nvPr/>
        </p:nvCxnSpPr>
        <p:spPr>
          <a:xfrm>
            <a:off x="972955" y="1860093"/>
            <a:ext cx="998450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709AD740-05D8-4543-F5FC-2B8A6262BCFC}"/>
              </a:ext>
            </a:extLst>
          </p:cNvPr>
          <p:cNvCxnSpPr/>
          <p:nvPr/>
        </p:nvCxnSpPr>
        <p:spPr>
          <a:xfrm>
            <a:off x="972955" y="1571108"/>
            <a:ext cx="0" cy="5779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81CCCCFD-C11F-0DE8-4CBE-FCDC535BF6DD}"/>
              </a:ext>
            </a:extLst>
          </p:cNvPr>
          <p:cNvSpPr txBox="1"/>
          <p:nvPr/>
        </p:nvSpPr>
        <p:spPr>
          <a:xfrm>
            <a:off x="603108" y="1173619"/>
            <a:ext cx="1457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1.000.000€</a:t>
            </a:r>
          </a:p>
        </p:txBody>
      </p:sp>
      <p:pic>
        <p:nvPicPr>
          <p:cNvPr id="29" name="Grafik 28" descr="Münzen Silhouette">
            <a:extLst>
              <a:ext uri="{FF2B5EF4-FFF2-40B4-BE49-F238E27FC236}">
                <a16:creationId xmlns:a16="http://schemas.microsoft.com/office/drawing/2014/main" id="{6B9048E0-FEA7-9B95-513D-75E3861377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4698" y="1187490"/>
            <a:ext cx="388189" cy="388189"/>
          </a:xfrm>
          <a:prstGeom prst="rect">
            <a:avLst/>
          </a:prstGeom>
        </p:spPr>
      </p:pic>
      <p:sp>
        <p:nvSpPr>
          <p:cNvPr id="30" name="Textfeld 29">
            <a:extLst>
              <a:ext uri="{FF2B5EF4-FFF2-40B4-BE49-F238E27FC236}">
                <a16:creationId xmlns:a16="http://schemas.microsoft.com/office/drawing/2014/main" id="{05B65F9A-36B5-A010-2C5A-50D4F39A0033}"/>
              </a:ext>
            </a:extLst>
          </p:cNvPr>
          <p:cNvSpPr txBox="1"/>
          <p:nvPr/>
        </p:nvSpPr>
        <p:spPr>
          <a:xfrm>
            <a:off x="6260120" y="1386442"/>
            <a:ext cx="698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5,7%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3262623A-DDC1-E870-96D6-BEDA6609B2B1}"/>
              </a:ext>
            </a:extLst>
          </p:cNvPr>
          <p:cNvSpPr txBox="1"/>
          <p:nvPr/>
        </p:nvSpPr>
        <p:spPr>
          <a:xfrm>
            <a:off x="10430423" y="1187490"/>
            <a:ext cx="1457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chemeClr val="accent6">
                    <a:lumMod val="75000"/>
                  </a:schemeClr>
                </a:solidFill>
              </a:rPr>
              <a:t>3.385.709</a:t>
            </a:r>
            <a:r>
              <a:rPr lang="de-DE" dirty="0">
                <a:solidFill>
                  <a:schemeClr val="accent6">
                    <a:lumMod val="75000"/>
                  </a:schemeClr>
                </a:solidFill>
              </a:rPr>
              <a:t>€</a:t>
            </a:r>
          </a:p>
        </p:txBody>
      </p:sp>
      <p:pic>
        <p:nvPicPr>
          <p:cNvPr id="32" name="Grafik 31" descr="Münzen Silhouette">
            <a:extLst>
              <a:ext uri="{FF2B5EF4-FFF2-40B4-BE49-F238E27FC236}">
                <a16:creationId xmlns:a16="http://schemas.microsoft.com/office/drawing/2014/main" id="{04B8DFFF-DF7B-02F2-10B2-44C3C8E249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62013" y="1201361"/>
            <a:ext cx="388189" cy="388189"/>
          </a:xfrm>
          <a:prstGeom prst="rect">
            <a:avLst/>
          </a:prstGeom>
        </p:spPr>
      </p:pic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4278B116-530B-FF14-FA05-22DE180F9AD1}"/>
              </a:ext>
            </a:extLst>
          </p:cNvPr>
          <p:cNvCxnSpPr/>
          <p:nvPr/>
        </p:nvCxnSpPr>
        <p:spPr>
          <a:xfrm>
            <a:off x="10957464" y="1556822"/>
            <a:ext cx="0" cy="5779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79B795CF-657C-ECAE-0841-61FDCF9CB925}"/>
              </a:ext>
            </a:extLst>
          </p:cNvPr>
          <p:cNvCxnSpPr/>
          <p:nvPr/>
        </p:nvCxnSpPr>
        <p:spPr>
          <a:xfrm>
            <a:off x="1035866" y="6431588"/>
            <a:ext cx="998450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1E100375-650F-1CDF-88C0-4F8EF0F57AD2}"/>
              </a:ext>
            </a:extLst>
          </p:cNvPr>
          <p:cNvCxnSpPr/>
          <p:nvPr/>
        </p:nvCxnSpPr>
        <p:spPr>
          <a:xfrm>
            <a:off x="1035866" y="6142603"/>
            <a:ext cx="0" cy="5779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E18CCC46-D42A-6EC5-C5B8-36AC1A7A0E03}"/>
              </a:ext>
            </a:extLst>
          </p:cNvPr>
          <p:cNvCxnSpPr/>
          <p:nvPr/>
        </p:nvCxnSpPr>
        <p:spPr>
          <a:xfrm>
            <a:off x="11032226" y="6178590"/>
            <a:ext cx="0" cy="5779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feld 36">
            <a:extLst>
              <a:ext uri="{FF2B5EF4-FFF2-40B4-BE49-F238E27FC236}">
                <a16:creationId xmlns:a16="http://schemas.microsoft.com/office/drawing/2014/main" id="{897F8E86-E97C-6E6F-9144-EB2301CE7D93}"/>
              </a:ext>
            </a:extLst>
          </p:cNvPr>
          <p:cNvSpPr txBox="1"/>
          <p:nvPr/>
        </p:nvSpPr>
        <p:spPr>
          <a:xfrm>
            <a:off x="666019" y="5745114"/>
            <a:ext cx="1457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1.000.000€</a:t>
            </a:r>
          </a:p>
        </p:txBody>
      </p:sp>
      <p:pic>
        <p:nvPicPr>
          <p:cNvPr id="38" name="Grafik 37" descr="Münzen Silhouette">
            <a:extLst>
              <a:ext uri="{FF2B5EF4-FFF2-40B4-BE49-F238E27FC236}">
                <a16:creationId xmlns:a16="http://schemas.microsoft.com/office/drawing/2014/main" id="{CA43F7B3-5473-2B61-EC82-70E812A245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7609" y="5758985"/>
            <a:ext cx="388189" cy="388189"/>
          </a:xfrm>
          <a:prstGeom prst="rect">
            <a:avLst/>
          </a:prstGeom>
        </p:spPr>
      </p:pic>
      <p:sp>
        <p:nvSpPr>
          <p:cNvPr id="39" name="Textfeld 38">
            <a:extLst>
              <a:ext uri="{FF2B5EF4-FFF2-40B4-BE49-F238E27FC236}">
                <a16:creationId xmlns:a16="http://schemas.microsoft.com/office/drawing/2014/main" id="{587E2535-9624-46B0-1099-937909063A29}"/>
              </a:ext>
            </a:extLst>
          </p:cNvPr>
          <p:cNvSpPr txBox="1"/>
          <p:nvPr/>
        </p:nvSpPr>
        <p:spPr>
          <a:xfrm>
            <a:off x="6323031" y="5957937"/>
            <a:ext cx="698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2,7%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5FE54EEA-BB7F-3236-E451-DEE6308A881C}"/>
              </a:ext>
            </a:extLst>
          </p:cNvPr>
          <p:cNvSpPr txBox="1"/>
          <p:nvPr/>
        </p:nvSpPr>
        <p:spPr>
          <a:xfrm>
            <a:off x="10493334" y="5758985"/>
            <a:ext cx="1457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6">
                    <a:lumMod val="75000"/>
                  </a:schemeClr>
                </a:solidFill>
              </a:rPr>
              <a:t>1.797.007€</a:t>
            </a:r>
          </a:p>
        </p:txBody>
      </p:sp>
      <p:pic>
        <p:nvPicPr>
          <p:cNvPr id="41" name="Grafik 40" descr="Münzen Silhouette">
            <a:extLst>
              <a:ext uri="{FF2B5EF4-FFF2-40B4-BE49-F238E27FC236}">
                <a16:creationId xmlns:a16="http://schemas.microsoft.com/office/drawing/2014/main" id="{92028BCC-89F4-5FFE-A3BF-95FC841450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24924" y="5772856"/>
            <a:ext cx="388189" cy="388189"/>
          </a:xfrm>
          <a:prstGeom prst="rect">
            <a:avLst/>
          </a:prstGeom>
        </p:spPr>
      </p:pic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E0415A2E-200B-C670-C4E8-9AB883A6A81B}"/>
              </a:ext>
            </a:extLst>
          </p:cNvPr>
          <p:cNvCxnSpPr/>
          <p:nvPr/>
        </p:nvCxnSpPr>
        <p:spPr>
          <a:xfrm>
            <a:off x="960363" y="794671"/>
            <a:ext cx="998450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CE3270D7-6921-DF38-B208-A06A95DAF6BF}"/>
              </a:ext>
            </a:extLst>
          </p:cNvPr>
          <p:cNvCxnSpPr/>
          <p:nvPr/>
        </p:nvCxnSpPr>
        <p:spPr>
          <a:xfrm>
            <a:off x="960363" y="505686"/>
            <a:ext cx="0" cy="5779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B5CD5BAB-2DEB-0849-30BB-D9345A6EAF75}"/>
              </a:ext>
            </a:extLst>
          </p:cNvPr>
          <p:cNvCxnSpPr/>
          <p:nvPr/>
        </p:nvCxnSpPr>
        <p:spPr>
          <a:xfrm>
            <a:off x="10956723" y="541673"/>
            <a:ext cx="0" cy="5779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90128B39-75A5-696C-5225-2322712B7BF6}"/>
              </a:ext>
            </a:extLst>
          </p:cNvPr>
          <p:cNvSpPr txBox="1"/>
          <p:nvPr/>
        </p:nvSpPr>
        <p:spPr>
          <a:xfrm>
            <a:off x="590516" y="108197"/>
            <a:ext cx="1457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1.000.000€</a:t>
            </a:r>
          </a:p>
        </p:txBody>
      </p:sp>
      <p:pic>
        <p:nvPicPr>
          <p:cNvPr id="46" name="Grafik 45" descr="Münzen Silhouette">
            <a:extLst>
              <a:ext uri="{FF2B5EF4-FFF2-40B4-BE49-F238E27FC236}">
                <a16:creationId xmlns:a16="http://schemas.microsoft.com/office/drawing/2014/main" id="{F8139B35-4B5E-60B9-1CAE-D511BE7127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2106" y="122068"/>
            <a:ext cx="388189" cy="388189"/>
          </a:xfrm>
          <a:prstGeom prst="rect">
            <a:avLst/>
          </a:prstGeom>
        </p:spPr>
      </p:pic>
      <p:sp>
        <p:nvSpPr>
          <p:cNvPr id="47" name="Textfeld 46">
            <a:extLst>
              <a:ext uri="{FF2B5EF4-FFF2-40B4-BE49-F238E27FC236}">
                <a16:creationId xmlns:a16="http://schemas.microsoft.com/office/drawing/2014/main" id="{6628A7C2-48FE-DCAF-D58E-652323F52CDD}"/>
              </a:ext>
            </a:extLst>
          </p:cNvPr>
          <p:cNvSpPr txBox="1"/>
          <p:nvPr/>
        </p:nvSpPr>
        <p:spPr>
          <a:xfrm>
            <a:off x="6247528" y="321020"/>
            <a:ext cx="698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6,7%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F64A37CB-4764-1A85-38CB-B728B255C38C}"/>
              </a:ext>
            </a:extLst>
          </p:cNvPr>
          <p:cNvSpPr txBox="1"/>
          <p:nvPr/>
        </p:nvSpPr>
        <p:spPr>
          <a:xfrm>
            <a:off x="10417831" y="122068"/>
            <a:ext cx="1457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6">
                    <a:lumMod val="75000"/>
                  </a:schemeClr>
                </a:solidFill>
              </a:rPr>
              <a:t>4.165.021€</a:t>
            </a:r>
          </a:p>
        </p:txBody>
      </p:sp>
      <p:pic>
        <p:nvPicPr>
          <p:cNvPr id="49" name="Grafik 48" descr="Münzen Silhouette">
            <a:extLst>
              <a:ext uri="{FF2B5EF4-FFF2-40B4-BE49-F238E27FC236}">
                <a16:creationId xmlns:a16="http://schemas.microsoft.com/office/drawing/2014/main" id="{7BDAF347-8530-A967-B042-329D63C66E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49421" y="135939"/>
            <a:ext cx="388189" cy="388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60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4" grpId="0"/>
      <p:bldP spid="16" grpId="0"/>
      <p:bldP spid="17" grpId="0"/>
      <p:bldP spid="21" grpId="0"/>
      <p:bldP spid="23" grpId="0"/>
      <p:bldP spid="24" grpId="0"/>
      <p:bldP spid="28" grpId="0"/>
      <p:bldP spid="30" grpId="0"/>
      <p:bldP spid="31" grpId="0"/>
      <p:bldP spid="37" grpId="0"/>
      <p:bldP spid="39" grpId="0"/>
      <p:bldP spid="40" grpId="0"/>
      <p:bldP spid="45" grpId="0"/>
      <p:bldP spid="47" grpId="0"/>
      <p:bldP spid="48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Macintosh PowerPoint</Application>
  <PresentationFormat>Breitbild</PresentationFormat>
  <Paragraphs>18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Lena Hänseler | KlaRo Finanzberatung</dc:creator>
  <cp:lastModifiedBy>Klaus Rost | KlaRo Finanzberatung</cp:lastModifiedBy>
  <cp:revision>1</cp:revision>
  <dcterms:created xsi:type="dcterms:W3CDTF">2024-03-12T07:21:37Z</dcterms:created>
  <dcterms:modified xsi:type="dcterms:W3CDTF">2024-03-12T08:25:35Z</dcterms:modified>
</cp:coreProperties>
</file>