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6" r:id="rId3"/>
  </p:sldMasterIdLst>
  <p:notesMasterIdLst>
    <p:notesMasterId r:id="rId12"/>
  </p:notesMasterIdLst>
  <p:sldIdLst>
    <p:sldId id="257" r:id="rId4"/>
    <p:sldId id="551" r:id="rId5"/>
    <p:sldId id="557" r:id="rId6"/>
    <p:sldId id="558" r:id="rId7"/>
    <p:sldId id="559" r:id="rId8"/>
    <p:sldId id="560" r:id="rId9"/>
    <p:sldId id="561" r:id="rId10"/>
    <p:sldId id="55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49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3FC83-8EB2-4B7E-8935-33325D2961E1}" v="1" dt="2024-03-12T07:15:1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Hänseler | KlaRo Finanzberatung" userId="138db142-9f75-4440-8388-e895ebddeebb" providerId="ADAL" clId="{6A83FC83-8EB2-4B7E-8935-33325D2961E1}"/>
    <pc:docChg chg="custSel addSld delSld modSld">
      <pc:chgData name="Lena Hänseler | KlaRo Finanzberatung" userId="138db142-9f75-4440-8388-e895ebddeebb" providerId="ADAL" clId="{6A83FC83-8EB2-4B7E-8935-33325D2961E1}" dt="2024-03-12T07:20:05.836" v="3" actId="47"/>
      <pc:docMkLst>
        <pc:docMk/>
      </pc:docMkLst>
      <pc:sldChg chg="delSp del mod delAnim">
        <pc:chgData name="Lena Hänseler | KlaRo Finanzberatung" userId="138db142-9f75-4440-8388-e895ebddeebb" providerId="ADAL" clId="{6A83FC83-8EB2-4B7E-8935-33325D2961E1}" dt="2024-03-12T07:20:05.836" v="3" actId="47"/>
        <pc:sldMkLst>
          <pc:docMk/>
          <pc:sldMk cId="2753598089" sldId="555"/>
        </pc:sldMkLst>
        <pc:spChg chg="del">
          <ac:chgData name="Lena Hänseler | KlaRo Finanzberatung" userId="138db142-9f75-4440-8388-e895ebddeebb" providerId="ADAL" clId="{6A83FC83-8EB2-4B7E-8935-33325D2961E1}" dt="2024-03-12T07:17:31.361" v="2" actId="478"/>
          <ac:spMkLst>
            <pc:docMk/>
            <pc:sldMk cId="2753598089" sldId="555"/>
            <ac:spMk id="13" creationId="{3770B61A-4F21-4809-8B59-BEAD1FF820B6}"/>
          </ac:spMkLst>
        </pc:spChg>
      </pc:sldChg>
      <pc:sldChg chg="delSp add setBg delDesignElem">
        <pc:chgData name="Lena Hänseler | KlaRo Finanzberatung" userId="138db142-9f75-4440-8388-e895ebddeebb" providerId="ADAL" clId="{6A83FC83-8EB2-4B7E-8935-33325D2961E1}" dt="2024-03-12T07:15:15.289" v="1"/>
        <pc:sldMkLst>
          <pc:docMk/>
          <pc:sldMk cId="293567627" sldId="561"/>
        </pc:sldMkLst>
        <pc:spChg chg="del">
          <ac:chgData name="Lena Hänseler | KlaRo Finanzberatung" userId="138db142-9f75-4440-8388-e895ebddeebb" providerId="ADAL" clId="{6A83FC83-8EB2-4B7E-8935-33325D2961E1}" dt="2024-03-12T07:15:15.289" v="1"/>
          <ac:spMkLst>
            <pc:docMk/>
            <pc:sldMk cId="293567627" sldId="561"/>
            <ac:spMk id="12" creationId="{5DD103AA-7536-490B-973F-73CA63A7ED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A142F-6E72-4D2A-B1F4-70543162EAF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C6F9A-498A-41AB-8062-20879E92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73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9D677-09EA-4F5C-957A-9BCE0A068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A5AA7-253D-4991-A92D-93D334790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EEDE22-FC02-4BC0-B73C-EE9543FC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ADB885-6D00-4ED8-BAA7-044945DF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F7267-EBAA-45AD-A51A-E57FAEFE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0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7A1CF-D773-4178-9194-3F1DD3F0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E7F7C5-6463-4ECF-8A82-ED0B5C31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FA89C5-173F-424D-9490-54568179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60D76B-4937-4713-A7CB-5B11D9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60C1A-B9DC-4584-A16E-CA45F938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7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4F1AB4-78F3-4BEC-8B69-A3FD7F4A4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8E6998-7466-495B-8E30-D94FBAD7F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5B2F4-FC68-423C-A58A-23E3C74B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16A569-FCB1-468C-A19D-DEE629F6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A96DD-8EED-4066-944B-DD20A59E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93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, who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itle Placeholder 3">
            <a:extLst>
              <a:ext uri="{FF2B5EF4-FFF2-40B4-BE49-F238E27FC236}">
                <a16:creationId xmlns:a16="http://schemas.microsoft.com/office/drawing/2014/main" id="{C585CA4C-E68B-48B1-B236-511E687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72DD14-9CA4-4D3E-9A99-431D6A30A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2A1F116D-84C8-4355-BAC1-3F8BCE476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7BD08EC-63B9-47BE-BC99-459162597F7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0" y="1856623"/>
            <a:ext cx="11019211" cy="4228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5736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Title Placeholder 3">
            <a:extLst>
              <a:ext uri="{FF2B5EF4-FFF2-40B4-BE49-F238E27FC236}">
                <a16:creationId xmlns:a16="http://schemas.microsoft.com/office/drawing/2014/main" id="{3EC5EE7D-5983-47CC-BD1F-2E8E4F9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08BC46FF-0B31-4301-AD43-B2DF452DBC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A83ABD5-F47C-4A23-87F8-66C233D55A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705595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05676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C63E4EEB-A4F1-44C2-851B-91176418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4B5661E-EB21-496F-8E75-4CF1863805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20724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, 1/2 p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BFA8DCDA-5EFC-442E-854B-61EB83A3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DC0433D-EE5E-4F3A-9DAD-0E69A35E42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3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5913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, sub, box, 1/2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40735" y="1859268"/>
            <a:ext cx="6258064" cy="4041122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 sz="998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itle Placeholder 3">
            <a:extLst>
              <a:ext uri="{FF2B5EF4-FFF2-40B4-BE49-F238E27FC236}">
                <a16:creationId xmlns:a16="http://schemas.microsoft.com/office/drawing/2014/main" id="{67EE44C2-B411-427C-A776-685A2043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6CF76DEB-20BB-47E8-A7D6-179F34BEDE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8" y="1039346"/>
            <a:ext cx="10694941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B47CCBB8-E911-4361-90A0-CD80104166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0735" y="6248122"/>
            <a:ext cx="10534062" cy="35298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6EBC13F-C259-4D7A-A006-7442A1EC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28F3B9B-DBA6-4A06-86B1-87B6FD90C30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959969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9"/>
              </a:spcBef>
              <a:buNone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777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0" y="6274046"/>
            <a:ext cx="10508721" cy="170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879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9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72412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294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0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1" y="6326231"/>
            <a:ext cx="11005615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0682" indent="-80682">
              <a:spcBef>
                <a:spcPts val="0"/>
              </a:spcBef>
              <a:buFont typeface="+mj-lt"/>
              <a:buAutoNum type="arabicPeriod"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/>
              <a:t>Click to edit footnote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774336" y="379207"/>
            <a:ext cx="914016" cy="365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8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303793611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2-col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38727" y="744555"/>
            <a:ext cx="11360728" cy="451821"/>
          </a:xfrm>
        </p:spPr>
        <p:txBody>
          <a:bodyPr anchor="t">
            <a:noAutofit/>
          </a:bodyPr>
          <a:lstStyle>
            <a:lvl1pPr algn="l">
              <a:lnSpc>
                <a:spcPts val="2721"/>
              </a:lnSpc>
              <a:defRPr sz="2539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615667" y="6381974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2034FC25-B418-4D16-BAD8-8F5CA44C04B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38728" y="1658358"/>
            <a:ext cx="11245532" cy="4244902"/>
          </a:xfrm>
        </p:spPr>
        <p:txBody>
          <a:bodyPr numCol="2" spcCol="457200"/>
          <a:lstStyle>
            <a:lvl1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1089" baseline="0">
                <a:latin typeface="Avenir LT 55 Roman" panose="020B0503020000020003" pitchFamily="34" charset="0"/>
              </a:defRPr>
            </a:lvl1pPr>
            <a:lvl2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Tx/>
              <a:buNone/>
              <a:defRPr sz="998" baseline="0">
                <a:latin typeface="Avenir LT 55 Roman" panose="020B0503020000020003" pitchFamily="34" charset="0"/>
              </a:defRPr>
            </a:lvl2pPr>
            <a:lvl3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Tx/>
              <a:buNone/>
              <a:defRPr sz="907" baseline="0">
                <a:latin typeface="Avenir LT 55 Roman" panose="020B0503020000020003" pitchFamily="34" charset="0"/>
              </a:defRPr>
            </a:lvl3pPr>
            <a:lvl4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 typeface="Arial" pitchFamily="34" charset="0"/>
              <a:buChar char="•"/>
              <a:defRPr sz="907" baseline="0">
                <a:latin typeface="Avenir LT 55 Roman" panose="020B0503020000020003" pitchFamily="34" charset="0"/>
              </a:defRPr>
            </a:lvl4pPr>
            <a:lvl5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Font typeface="Avenir LT 55 Roman" panose="020B0503020000020003" pitchFamily="34" charset="0"/>
              <a:buChar char="–"/>
              <a:defRPr sz="907" baseline="0">
                <a:latin typeface="Avenir LT 55 Roman" panose="020B0503020000020003" pitchFamily="34" charset="0"/>
              </a:defRPr>
            </a:lvl5pPr>
            <a:lvl6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816" b="1" baseline="0"/>
            </a:lvl6pPr>
            <a:lvl7pPr marL="0" indent="0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buNone/>
              <a:defRPr sz="816"/>
            </a:lvl7pPr>
            <a:lvl8pPr marL="165843" indent="-165843">
              <a:lnSpc>
                <a:spcPct val="100000"/>
              </a:lnSpc>
              <a:spcBef>
                <a:spcPts val="272"/>
              </a:spcBef>
              <a:spcAft>
                <a:spcPts val="272"/>
              </a:spcAft>
              <a:defRPr sz="816"/>
            </a:lvl8pPr>
          </a:lstStyle>
          <a:p>
            <a:pPr lvl="0"/>
            <a:r>
              <a:rPr lang="en-US"/>
              <a:t>Edit Master text styles --2 column--12</a:t>
            </a:r>
          </a:p>
          <a:p>
            <a:pPr lvl="1"/>
            <a:r>
              <a:rPr lang="en-US"/>
              <a:t>Second level 11</a:t>
            </a:r>
          </a:p>
          <a:p>
            <a:pPr lvl="2"/>
            <a:r>
              <a:rPr lang="en-US"/>
              <a:t>Third level 10</a:t>
            </a:r>
          </a:p>
          <a:p>
            <a:pPr lvl="3"/>
            <a:r>
              <a:rPr lang="en-US"/>
              <a:t>Fourth level 10</a:t>
            </a:r>
          </a:p>
          <a:p>
            <a:pPr lvl="4"/>
            <a:r>
              <a:rPr lang="en-US"/>
              <a:t>Fifth level 10</a:t>
            </a:r>
          </a:p>
          <a:p>
            <a:pPr lvl="5"/>
            <a:r>
              <a:rPr lang="en-US"/>
              <a:t>Sixth level 9pt bold</a:t>
            </a:r>
          </a:p>
          <a:p>
            <a:pPr lvl="6"/>
            <a:r>
              <a:rPr lang="en-US"/>
              <a:t>Seventh level 9pt regular</a:t>
            </a:r>
          </a:p>
          <a:p>
            <a:pPr lvl="7"/>
            <a:r>
              <a:rPr lang="en-US"/>
              <a:t>8th  9pt bullet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4796" y="6381973"/>
            <a:ext cx="11083636" cy="256114"/>
          </a:xfrm>
        </p:spPr>
        <p:txBody>
          <a:bodyPr anchor="b"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7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buFont typeface="+mj-lt"/>
              <a:buNone/>
              <a:defRPr sz="816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buFont typeface="+mj-lt"/>
              <a:buNone/>
              <a:defRPr sz="816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4pPr>
            <a:lvl5pPr marL="0" indent="82921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  <a:defRPr sz="726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5pPr>
            <a:lvl6pPr marL="0" indent="0">
              <a:lnSpc>
                <a:spcPct val="95000"/>
              </a:lnSpc>
              <a:spcBef>
                <a:spcPts val="0"/>
              </a:spcBef>
              <a:buNone/>
              <a:defRPr sz="1089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6pPr>
          </a:lstStyle>
          <a:p>
            <a:pPr lvl="0"/>
            <a:r>
              <a:rPr lang="en-US"/>
              <a:t>Click to edit footnote spacing multiple .95</a:t>
            </a:r>
          </a:p>
          <a:p>
            <a:pPr lvl="1"/>
            <a:r>
              <a:rPr lang="en-US"/>
              <a:t>2nd level 10 BF</a:t>
            </a:r>
          </a:p>
          <a:p>
            <a:pPr lvl="2"/>
            <a:r>
              <a:rPr lang="en-US"/>
              <a:t>3rd level 9BF</a:t>
            </a:r>
          </a:p>
          <a:p>
            <a:pPr lvl="4"/>
            <a:r>
              <a:rPr lang="en-US"/>
              <a:t> 4th numbered</a:t>
            </a:r>
          </a:p>
          <a:p>
            <a:pPr lvl="5"/>
            <a:r>
              <a:rPr lang="en-US"/>
              <a:t>12pt Bold for UK</a:t>
            </a:r>
          </a:p>
        </p:txBody>
      </p:sp>
      <p:sp>
        <p:nvSpPr>
          <p:cNvPr id="9" name="redmine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10517910" y="6650705"/>
            <a:ext cx="1674091" cy="207295"/>
          </a:xfrm>
        </p:spPr>
        <p:txBody>
          <a:bodyPr/>
          <a:lstStyle>
            <a:lvl1pPr algn="r">
              <a:defRPr sz="635" baseline="0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1pPr>
            <a:lvl2pPr marL="461953" indent="0">
              <a:buNone/>
              <a:defRPr sz="635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2pPr>
            <a:lvl3pPr>
              <a:defRPr sz="635">
                <a:solidFill>
                  <a:schemeClr val="bg1">
                    <a:lumMod val="50000"/>
                  </a:schemeClr>
                </a:solidFill>
                <a:latin typeface="Avenir LT 35 Light" panose="020B0303020000020003" pitchFamily="34" charset="0"/>
              </a:defRPr>
            </a:lvl3pPr>
          </a:lstStyle>
          <a:p>
            <a:pPr lvl="0"/>
            <a:r>
              <a:rPr lang="en-US"/>
              <a:t>Edit </a:t>
            </a:r>
            <a:r>
              <a:rPr lang="en-US" err="1"/>
              <a:t>Redmine</a:t>
            </a:r>
            <a:r>
              <a:rPr lang="en-US"/>
              <a:t> #-</a:t>
            </a:r>
            <a:r>
              <a:rPr lang="en-US" err="1"/>
              <a:t>mmyy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59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024">
          <p15:clr>
            <a:srgbClr val="FBAE40"/>
          </p15:clr>
        </p15:guide>
        <p15:guide id="5" pos="3312">
          <p15:clr>
            <a:srgbClr val="FBAE40"/>
          </p15:clr>
        </p15:guide>
        <p15:guide id="6" orient="horz" pos="120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AC5-5D0A-45E8-8D9A-BACD8DFE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7E451B-6A93-4B1C-B64C-6512BC6C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7057C-4C7F-4FD2-9530-766A7DB5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549E0D-69ED-42ED-B30B-DADE6D0C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542717-5F7C-4538-94D2-3D5D031E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415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NOsubhead l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2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54183" y="1613647"/>
            <a:ext cx="11245532" cy="4542443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544"/>
              </a:spcBef>
              <a:buNone/>
              <a:defRPr baseline="0">
                <a:latin typeface="Arial" panose="020B0604020202020204" pitchFamily="34" charset="0"/>
              </a:defRPr>
            </a:lvl1pPr>
            <a:lvl2pPr marL="16587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2" baseline="0">
                <a:latin typeface="Arial" panose="020B0604020202020204" pitchFamily="34" charset="0"/>
              </a:defRPr>
            </a:lvl2pPr>
            <a:lvl3pPr marL="373220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95" indent="-16587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972" indent="-16587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9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2"/>
            <a:ext cx="11005614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2938" indent="-82938">
              <a:spcBef>
                <a:spcPts val="0"/>
              </a:spcBef>
              <a:buFont typeface="+mj-lt"/>
              <a:buAutoNum type="arabicPeriod"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/>
              <a:t>Click to edit footnote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774338" y="379208"/>
            <a:ext cx="914016" cy="365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5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1201041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.0 DFAL_Title_Sub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697767" y="1851646"/>
            <a:ext cx="10866172" cy="4311031"/>
          </a:xfrm>
        </p:spPr>
        <p:txBody>
          <a:bodyPr wrap="square" lIns="0" tIns="0" rIns="0" bIns="0" numCol="1" spcCol="0">
            <a:noAutofit/>
          </a:bodyPr>
          <a:lstStyle>
            <a:lvl1pPr marL="0" marR="0" indent="1544" algn="l" defTabSz="963954" rtl="0" eaLnBrk="1" fontAlgn="base" latinLnBrk="0" hangingPunct="1">
              <a:lnSpc>
                <a:spcPct val="110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542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9173" marR="0" indent="-189173" algn="l" defTabSz="963954" rtl="0" eaLnBrk="1" fontAlgn="base" latinLnBrk="0" hangingPunct="1">
              <a:lnSpc>
                <a:spcPct val="110000"/>
              </a:lnSpc>
              <a:spcBef>
                <a:spcPts val="62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 sz="1361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8348" marR="0" indent="-189173" algn="l" defTabSz="963954" rtl="0" eaLnBrk="1" fontAlgn="base" latinLnBrk="0" hangingPunct="1">
              <a:lnSpc>
                <a:spcPct val="110000"/>
              </a:lnSpc>
              <a:spcBef>
                <a:spcPts val="621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venir LT Std 35 Light" pitchFamily="34" charset="0"/>
              <a:buChar char="–"/>
              <a:tabLst/>
              <a:defRPr sz="1179" b="0" i="0" u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1270">
                <a:latin typeface="Avenir LT Std 45 Book" pitchFamily="34" charset="0"/>
              </a:defRPr>
            </a:lvl4pPr>
            <a:lvl5pPr algn="l">
              <a:defRPr sz="1270">
                <a:latin typeface="Avenir LT Std 45 Book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7150" y="6464394"/>
            <a:ext cx="406015" cy="19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8974" rIns="0" bIns="48974" numCol="1" anchor="b" anchorCtr="0" compatLnSpc="1">
            <a:prstTxWarp prst="textNoShape">
              <a:avLst/>
            </a:prstTxWarp>
          </a:bodyPr>
          <a:lstStyle>
            <a:lvl1pPr algn="l">
              <a:defRPr sz="907">
                <a:solidFill>
                  <a:schemeClr val="tx1">
                    <a:lumMod val="65000"/>
                    <a:lumOff val="35000"/>
                  </a:schemeClr>
                </a:solidFill>
                <a:latin typeface="Avenir LT 55 Roman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34FC25-B418-4D16-BAD8-8F5CA44C04B9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97767" y="6385128"/>
            <a:ext cx="10859857" cy="261214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726">
                <a:solidFill>
                  <a:srgbClr val="404040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footnote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79257" y="597368"/>
            <a:ext cx="10972800" cy="460467"/>
          </a:xfrm>
          <a:prstGeom prst="rect">
            <a:avLst/>
          </a:prstGeo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79261" y="1046715"/>
            <a:ext cx="10694941" cy="305360"/>
          </a:xfrm>
        </p:spPr>
        <p:txBody>
          <a:bodyPr lIns="93575" tIns="56148" rIns="93575" bIns="56148" anchor="t">
            <a:noAutofit/>
          </a:bodyPr>
          <a:lstStyle>
            <a:lvl1pPr marL="0" indent="0">
              <a:spcBef>
                <a:spcPts val="0"/>
              </a:spcBef>
              <a:buNone/>
              <a:defRPr sz="145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07728047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subhea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4181" y="710005"/>
            <a:ext cx="11360728" cy="451821"/>
          </a:xfrm>
        </p:spPr>
        <p:txBody>
          <a:bodyPr anchor="t">
            <a:noAutofit/>
          </a:bodyPr>
          <a:lstStyle>
            <a:lvl1pPr algn="l">
              <a:defRPr sz="263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581032" y="6381975"/>
            <a:ext cx="598517" cy="274320"/>
          </a:xfrm>
          <a:prstGeom prst="rect">
            <a:avLst/>
          </a:prstGeom>
        </p:spPr>
        <p:txBody>
          <a:bodyPr lIns="0" tIns="45720" rIns="0" bIns="45720" anchor="b"/>
          <a:lstStyle>
            <a:lvl1pPr algn="l">
              <a:defRPr/>
            </a:lvl1pPr>
          </a:lstStyle>
          <a:p>
            <a:fld id="{4C5AB661-D753-4E40-9543-F7AE63D7FA86}" type="slidenum">
              <a:rPr lang="en-US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‹Nr.›</a:t>
            </a:fld>
            <a:endParaRPr lang="en-US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54183" y="1129553"/>
            <a:ext cx="11416146" cy="411480"/>
          </a:xfrm>
        </p:spPr>
        <p:txBody>
          <a:bodyPr/>
          <a:lstStyle>
            <a:lvl1pPr marL="0" indent="0">
              <a:buNone/>
              <a:defRPr sz="1542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 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2"/>
            <a:ext cx="11005614" cy="31185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2938" indent="-82938">
              <a:spcBef>
                <a:spcPts val="0"/>
              </a:spcBef>
              <a:buFont typeface="+mj-lt"/>
              <a:buAutoNum type="arabicPeriod"/>
              <a:defRPr sz="72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/>
              <a:t>Click to edit footnote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08764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/NO Subhead &amp; 16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5" y="597368"/>
            <a:ext cx="10972800" cy="460467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733136" y="1622051"/>
            <a:ext cx="10793075" cy="4242829"/>
          </a:xfrm>
        </p:spPr>
        <p:txBody>
          <a:bodyPr lIns="93575" tIns="56148" rIns="93575" bIns="56148">
            <a:noAutofit/>
          </a:bodyPr>
          <a:lstStyle>
            <a:lvl1pPr marL="0" indent="0">
              <a:lnSpc>
                <a:spcPct val="110000"/>
              </a:lnSpc>
              <a:spcBef>
                <a:spcPts val="1115"/>
              </a:spcBef>
              <a:buFontTx/>
              <a:buNone/>
              <a:defRPr sz="1452" baseline="0"/>
            </a:lvl1pPr>
            <a:lvl2pPr marL="169753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52" baseline="0"/>
            </a:lvl2pPr>
            <a:lvl3pPr marL="339501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361" baseline="0"/>
            </a:lvl3pPr>
            <a:lvl4pPr marL="509253" indent="-169753">
              <a:lnSpc>
                <a:spcPct val="110000"/>
              </a:lnSpc>
              <a:spcBef>
                <a:spcPts val="557"/>
              </a:spcBef>
              <a:buClr>
                <a:schemeClr val="bg1">
                  <a:lumMod val="65000"/>
                </a:schemeClr>
              </a:buClr>
              <a:buFont typeface="Avenir LT Std 35 Light" pitchFamily="34" charset="0"/>
              <a:buChar char="–"/>
              <a:defRPr sz="1179" baseline="0"/>
            </a:lvl4pPr>
            <a:lvl5pPr marL="0" indent="0">
              <a:lnSpc>
                <a:spcPct val="110000"/>
              </a:lnSpc>
              <a:spcBef>
                <a:spcPts val="557"/>
              </a:spcBef>
              <a:buFontTx/>
              <a:buNone/>
              <a:defRPr sz="99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2nd layer</a:t>
            </a:r>
          </a:p>
          <a:p>
            <a:pPr lvl="2"/>
            <a:r>
              <a:rPr lang="en-US"/>
              <a:t>3rd level</a:t>
            </a:r>
          </a:p>
          <a:p>
            <a:pPr lvl="3"/>
            <a:r>
              <a:rPr lang="en-US"/>
              <a:t>4th level</a:t>
            </a:r>
          </a:p>
        </p:txBody>
      </p:sp>
    </p:spTree>
    <p:extLst>
      <p:ext uri="{BB962C8B-B14F-4D97-AF65-F5344CB8AC3E}">
        <p14:creationId xmlns:p14="http://schemas.microsoft.com/office/powerpoint/2010/main" val="125224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Subhead &amp; 16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5" y="597368"/>
            <a:ext cx="10972800" cy="460467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439" y="6248122"/>
            <a:ext cx="10338569" cy="352984"/>
          </a:xfrm>
        </p:spPr>
        <p:txBody>
          <a:bodyPr lIns="93575" tIns="0" rIns="93575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840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6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524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367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733136" y="1622051"/>
            <a:ext cx="10793075" cy="4242829"/>
          </a:xfrm>
        </p:spPr>
        <p:txBody>
          <a:bodyPr lIns="93575" tIns="56148" rIns="93575" bIns="56148">
            <a:noAutofit/>
          </a:bodyPr>
          <a:lstStyle>
            <a:lvl1pPr marL="0" indent="0">
              <a:lnSpc>
                <a:spcPct val="110000"/>
              </a:lnSpc>
              <a:spcBef>
                <a:spcPts val="1115"/>
              </a:spcBef>
              <a:buFontTx/>
              <a:buNone/>
              <a:defRPr sz="1452" baseline="0"/>
            </a:lvl1pPr>
            <a:lvl2pPr marL="169753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452" baseline="0"/>
            </a:lvl2pPr>
            <a:lvl3pPr marL="339501" indent="-169753">
              <a:lnSpc>
                <a:spcPct val="110000"/>
              </a:lnSpc>
              <a:spcBef>
                <a:spcPts val="1115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361" baseline="0"/>
            </a:lvl3pPr>
            <a:lvl4pPr marL="509253" indent="-169753">
              <a:lnSpc>
                <a:spcPct val="110000"/>
              </a:lnSpc>
              <a:spcBef>
                <a:spcPts val="557"/>
              </a:spcBef>
              <a:buClr>
                <a:schemeClr val="bg1">
                  <a:lumMod val="65000"/>
                </a:schemeClr>
              </a:buClr>
              <a:buFont typeface="Avenir LT Std 35 Light" pitchFamily="34" charset="0"/>
              <a:buChar char="–"/>
              <a:defRPr sz="1179"/>
            </a:lvl4pPr>
            <a:lvl5pPr marL="0" indent="0">
              <a:lnSpc>
                <a:spcPct val="110000"/>
              </a:lnSpc>
              <a:spcBef>
                <a:spcPts val="557"/>
              </a:spcBef>
              <a:buFontTx/>
              <a:buNone/>
              <a:defRPr sz="998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2nd layer</a:t>
            </a:r>
          </a:p>
          <a:p>
            <a:pPr lvl="2"/>
            <a:r>
              <a:rPr lang="en-US"/>
              <a:t>3rd level</a:t>
            </a:r>
          </a:p>
          <a:p>
            <a:pPr lvl="3"/>
            <a:r>
              <a:rPr lang="en-US"/>
              <a:t>4th 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20438" y="958665"/>
            <a:ext cx="10694941" cy="305360"/>
          </a:xfrm>
        </p:spPr>
        <p:txBody>
          <a:bodyPr lIns="93575" tIns="56148" rIns="93575" bIns="56148" anchor="t">
            <a:noAutofit/>
          </a:bodyPr>
          <a:lstStyle>
            <a:lvl1pPr marL="0" indent="0">
              <a:spcBef>
                <a:spcPts val="0"/>
              </a:spcBef>
              <a:buNone/>
              <a:defRPr sz="145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974743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0" y="6274044"/>
            <a:ext cx="10508721" cy="170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879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9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620894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, who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1" name="Title Placeholder 3">
            <a:extLst>
              <a:ext uri="{FF2B5EF4-FFF2-40B4-BE49-F238E27FC236}">
                <a16:creationId xmlns:a16="http://schemas.microsoft.com/office/drawing/2014/main" id="{C585CA4C-E68B-48B1-B236-511E687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72DD14-9CA4-4D3E-9A99-431D6A30A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2A1F116D-84C8-4355-BAC1-3F8BCE476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7BD08EC-63B9-47BE-BC99-459162597F7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0" y="1856624"/>
            <a:ext cx="11019211" cy="4228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8"/>
              </a:spcBef>
              <a:buNone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55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175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30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887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8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1745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3" name="Title Placeholder 3">
            <a:extLst>
              <a:ext uri="{FF2B5EF4-FFF2-40B4-BE49-F238E27FC236}">
                <a16:creationId xmlns:a16="http://schemas.microsoft.com/office/drawing/2014/main" id="{3EC5EE7D-5983-47CC-BD1F-2E8E4F943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08BC46FF-0B31-4301-AD43-B2DF452DBC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A83ABD5-F47C-4A23-87F8-66C233D55A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6" y="6248122"/>
            <a:ext cx="10705595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915369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C63E4EEB-A4F1-44C2-851B-91176418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4B5661E-EB21-496F-8E75-4CF1863805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3973107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, 1/2 pg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40" y="6235987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51389" y="1039346"/>
            <a:ext cx="10694940" cy="30536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998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40735" y="6248122"/>
            <a:ext cx="10534062" cy="352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8" name="Title Placeholder 3">
            <a:extLst>
              <a:ext uri="{FF2B5EF4-FFF2-40B4-BE49-F238E27FC236}">
                <a16:creationId xmlns:a16="http://schemas.microsoft.com/office/drawing/2014/main" id="{BFA8DCDA-5EFC-442E-854B-61EB83A3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DC0433D-EE5E-4F3A-9DAD-0E69A35E42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714" y="1856621"/>
            <a:ext cx="3728387" cy="42246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1088"/>
              </a:spcBef>
              <a:buNone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5855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451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73175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270" baseline="0">
                <a:latin typeface="Arial" panose="020B0604020202020204" pitchFamily="34" charset="0"/>
              </a:defRPr>
            </a:lvl3pPr>
            <a:lvl4pPr marL="539030" indent="-165855">
              <a:lnSpc>
                <a:spcPct val="110000"/>
              </a:lnSpc>
              <a:spcBef>
                <a:spcPts val="544"/>
              </a:spcBef>
              <a:buFont typeface="Arial" pitchFamily="34" charset="0"/>
              <a:buChar char="•"/>
              <a:defRPr sz="1179" baseline="0">
                <a:latin typeface="Arial" panose="020B0604020202020204" pitchFamily="34" charset="0"/>
              </a:defRPr>
            </a:lvl4pPr>
            <a:lvl5pPr marL="704887" indent="-165855">
              <a:lnSpc>
                <a:spcPct val="110000"/>
              </a:lnSpc>
              <a:spcBef>
                <a:spcPts val="544"/>
              </a:spcBef>
              <a:buFont typeface="Avenir LT 55 Roman" pitchFamily="34" charset="0"/>
              <a:buChar char="–"/>
              <a:defRPr sz="1088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14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F27D6-60AC-41A8-A257-B737F70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CF62A7-E271-46AE-8BA2-7F4EF350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43B5A9-7783-4766-B3E3-0D282734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D3DBE-CC59-4F71-ACA9-BFE0AED6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E12299-0289-42B0-9471-E65161A1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61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41640" y="2804035"/>
            <a:ext cx="10722299" cy="530386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sz="3446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1641" y="6274047"/>
            <a:ext cx="10508721" cy="1700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r" defTabSz="963763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1088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cs typeface="Avenir LT 55 Roman" pitchFamily="34" charset="0"/>
              </a:defRPr>
            </a:lvl1pPr>
          </a:lstStyle>
          <a:p>
            <a:pPr lvl="0"/>
            <a:r>
              <a:rPr lang="en-US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839473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6" y="597367"/>
            <a:ext cx="10972800" cy="460468"/>
          </a:xfrm>
        </p:spPr>
        <p:txBody>
          <a:bodyPr lIns="93575" tIns="56148" rIns="93575" bIns="56148" anchor="t">
            <a:noAutofit/>
          </a:bodyPr>
          <a:lstStyle>
            <a:lvl1pPr algn="l">
              <a:defRPr sz="235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7" y="6235985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720439" y="6248122"/>
            <a:ext cx="10338570" cy="352985"/>
          </a:xfrm>
        </p:spPr>
        <p:txBody>
          <a:bodyPr lIns="93575" tIns="0" rIns="93575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</p:spTree>
    <p:extLst>
      <p:ext uri="{BB962C8B-B14F-4D97-AF65-F5344CB8AC3E}">
        <p14:creationId xmlns:p14="http://schemas.microsoft.com/office/powerpoint/2010/main" val="1865914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NO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4182" y="710006"/>
            <a:ext cx="11279909" cy="45182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294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1A828B3-9A59-45AD-BFB6-1B5A0D83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65838"/>
            <a:ext cx="598517" cy="274320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l">
              <a:defRPr sz="1058">
                <a:solidFill>
                  <a:srgbClr val="898989"/>
                </a:solidFill>
                <a:latin typeface="+mn-lt"/>
              </a:defRPr>
            </a:lvl1pPr>
          </a:lstStyle>
          <a:p>
            <a:pPr defTabSz="945599"/>
            <a:fld id="{24B40F9F-0AC4-48F0-83B8-01BE6978664E}" type="slidenum">
              <a:rPr lang="en-US" smtClean="0"/>
              <a:pPr defTabSz="945599"/>
              <a:t>‹Nr.›</a:t>
            </a:fld>
            <a:endParaRPr lang="en-US"/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80250" y="6326231"/>
            <a:ext cx="11005616" cy="31185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  <a:lvl2pPr marL="80672" indent="-80672">
              <a:spcBef>
                <a:spcPts val="0"/>
              </a:spcBef>
              <a:buFont typeface="+mj-lt"/>
              <a:buAutoNum type="arabicPeriod"/>
              <a:defRPr sz="706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/>
              <a:t>Click to edit footnote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570639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574333" y="6373883"/>
            <a:ext cx="10861516" cy="261672"/>
          </a:xfrm>
        </p:spPr>
        <p:txBody>
          <a:bodyPr anchor="b"/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sz="706" b="0" i="0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554182" y="710340"/>
            <a:ext cx="11285158" cy="463223"/>
          </a:xfrm>
          <a:prstGeom prst="rect">
            <a:avLst/>
          </a:prstGeom>
        </p:spPr>
        <p:txBody>
          <a:bodyPr lIns="91440" tIns="45720" rIns="91440" bIns="45720">
            <a:noAutofit/>
          </a:bodyPr>
          <a:lstStyle>
            <a:lvl1pPr marL="140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294" b="0" i="0" u="none" spc="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554184" y="1131561"/>
            <a:ext cx="11280740" cy="414617"/>
          </a:xfrm>
        </p:spPr>
        <p:txBody>
          <a:bodyPr lIns="91440" tIns="45720" rIns="91440" bIns="45720">
            <a:noAutofit/>
          </a:bodyPr>
          <a:lstStyle>
            <a:lvl1pPr marL="0" marR="0" indent="1400" algn="l" defTabSz="875345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11" b="0" i="0" u="none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defTabSz="945599">
              <a:defRPr/>
            </a:pPr>
            <a:fld id="{801999A4-9EE5-46AF-9E73-E3855C912007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>
                <a:defRPr/>
              </a:pPr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0529455" y="379207"/>
            <a:ext cx="914016" cy="3655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8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45599"/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ID </a:t>
            </a:r>
          </a:p>
        </p:txBody>
      </p:sp>
    </p:spTree>
    <p:extLst>
      <p:ext uri="{BB962C8B-B14F-4D97-AF65-F5344CB8AC3E}">
        <p14:creationId xmlns:p14="http://schemas.microsoft.com/office/powerpoint/2010/main" val="29209888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/Subhead 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3637" y="6235985"/>
            <a:ext cx="597285" cy="365125"/>
          </a:xfrm>
          <a:prstGeom prst="rect">
            <a:avLst/>
          </a:prstGeom>
        </p:spPr>
        <p:txBody>
          <a:bodyPr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45530" y="597367"/>
            <a:ext cx="10972800" cy="46046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39898" y="6248122"/>
            <a:ext cx="10338570" cy="352985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47278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4556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418353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91139" indent="0">
              <a:buNone/>
              <a:defRPr sz="726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45530" y="1039346"/>
            <a:ext cx="10694940" cy="305360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None/>
              <a:defRPr sz="16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08146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7B0EC-001D-4E0B-9475-25BB8A88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F221F-C777-4ECB-B12B-F36C5F8D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147FBF-9069-471D-A546-985C95D6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CDFB57-B400-4A96-94CC-C9D42AE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365325-BE02-414E-B6DC-7596F255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9C32FB-7954-440E-8DF6-51589C39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9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D09D8-B590-4DAF-B583-B746B9C5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81C5D-EAAB-44CB-B9C6-608F6F4C8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995514-8CD1-4096-AED6-AD20B29A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94174F-B432-43FB-86AD-CD18F0F4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9DDA73-6DE8-427F-8FC7-9EF8CD368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2F6395-EDC3-4B15-AA5E-E95B61DB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E8C5BF-A36A-4E03-8BAC-163D0856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E395CC-FA39-44D3-9EC3-F980237F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9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420CA-9998-401D-B07C-04CFB76F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311219C-C1A7-45D7-B3CB-4450C25E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0160B-EB71-4521-BAFE-4D3D8F40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42454-9C69-40AA-896D-85504204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0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E1DEF8-61AB-4011-B9F0-2181DA367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A5E96F-053F-4CFA-AA4A-4C5D81B1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2AE233-F2D9-4762-85C6-36A217BD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4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8FE55-83E5-455D-8DCE-5FB3D5B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8A2C7-15F2-4C85-9F44-754B9CA0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BB49E-1124-4B91-A08C-F50C1091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57D08E-9A50-4ABD-8F04-C7B34C57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C53CA8-508A-4824-935A-4BB3B155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0E16CB-039A-4BCE-8007-406EA292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98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FC470-03A8-4F02-8133-8B1938C0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92AEDD-FC54-4D2C-A031-DAA2AC25E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164928-D692-44B8-A0C3-963D9ACA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038FF-3769-4014-8E4D-9723E249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3CEA58-6922-4D8B-B57A-893A821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447783-27C0-4861-A1C0-01F50A04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42CC78-C27E-4025-9CD4-2F86ADDD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B154DD-A9FC-4FA7-A8F7-5FE8B7A37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AC0FD-FFE3-4891-A693-5FAA3B47A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88DC-9AAA-426E-A7A3-F65E807E3DC7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E392C-B190-4292-A506-0C7BCB1D0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2D876F-27AA-4A21-95C8-9D1D37EA2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731" y="1786382"/>
            <a:ext cx="10972800" cy="42658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3639" y="6235986"/>
            <a:ext cx="597285" cy="3651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6F6FF41-5833-4EBF-9145-362BCED2914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30032" y="597529"/>
            <a:ext cx="10972076" cy="4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1" lvl="0" indent="0" defTabSz="941689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8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45793" rtl="0" eaLnBrk="1" latinLnBrk="0" hangingPunct="1">
        <a:spcBef>
          <a:spcPct val="0"/>
        </a:spcBef>
        <a:buNone/>
        <a:defRPr lang="en-GB" sz="2358" b="0" i="0" u="none" kern="1200" spc="0" baseline="0" dirty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45793" rtl="0" eaLnBrk="1" latinLnBrk="0" hangingPunct="1">
        <a:spcBef>
          <a:spcPct val="20000"/>
        </a:spcBef>
        <a:buFont typeface="Arial" pitchFamily="34" charset="0"/>
        <a:buNone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68457" indent="-295560" algn="l" defTabSz="945793" rtl="0" eaLnBrk="1" latinLnBrk="0" hangingPunct="1">
        <a:spcBef>
          <a:spcPct val="20000"/>
        </a:spcBef>
        <a:buFont typeface="Arial" pitchFamily="34" charset="0"/>
        <a:buChar char="•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82242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5139" indent="-236447" algn="l" defTabSz="945793" rtl="0" eaLnBrk="1" latinLnBrk="0" hangingPunct="1">
        <a:spcBef>
          <a:spcPct val="20000"/>
        </a:spcBef>
        <a:buFont typeface="Arial" pitchFamily="34" charset="0"/>
        <a:buChar char="–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28035" indent="-236447" algn="l" defTabSz="945793" rtl="0" eaLnBrk="1" latinLnBrk="0" hangingPunct="1">
        <a:spcBef>
          <a:spcPct val="20000"/>
        </a:spcBef>
        <a:buFont typeface="Arial" pitchFamily="34" charset="0"/>
        <a:buChar char="»"/>
        <a:defRPr sz="1452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00932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6pPr>
      <a:lvl7pPr marL="3073829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7pPr>
      <a:lvl8pPr marL="3546727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8pPr>
      <a:lvl9pPr marL="4019624" indent="-236447" algn="l" defTabSz="945793" rtl="0" eaLnBrk="1" latinLnBrk="0" hangingPunct="1">
        <a:spcBef>
          <a:spcPct val="20000"/>
        </a:spcBef>
        <a:buFont typeface="Arial" pitchFamily="34" charset="0"/>
        <a:buChar char="•"/>
        <a:defRPr sz="2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96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793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691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587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485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380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10278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3175" algn="l" defTabSz="945793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  <p15:guide id="3" pos="354">
          <p15:clr>
            <a:srgbClr val="F26B43"/>
          </p15:clr>
        </p15:guide>
        <p15:guide id="4" pos="6361">
          <p15:clr>
            <a:srgbClr val="F26B43"/>
          </p15:clr>
        </p15:guide>
        <p15:guide id="5" orient="horz" pos="648">
          <p15:clr>
            <a:srgbClr val="F26B43"/>
          </p15:clr>
        </p15:guide>
        <p15:guide id="6" orient="horz" pos="852">
          <p15:clr>
            <a:srgbClr val="F26B43"/>
          </p15:clr>
        </p15:guide>
        <p15:guide id="7" orient="horz" pos="45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732" y="1786382"/>
            <a:ext cx="10972800" cy="42658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3640" y="6235986"/>
            <a:ext cx="597285" cy="365125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945599"/>
            <a:fld id="{66F6FF41-5833-4EBF-9145-362BCED2914A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945599"/>
              <a:t>‹Nr.›</a:t>
            </a:fld>
            <a:endParaRPr lang="en-US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30033" y="597529"/>
            <a:ext cx="10972076" cy="4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440" lvl="0" indent="0" defTabSz="941576" fontAlgn="base">
              <a:lnSpc>
                <a:spcPct val="100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4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l" defTabSz="945679" rtl="0" eaLnBrk="1" latinLnBrk="0" hangingPunct="1">
        <a:spcBef>
          <a:spcPct val="0"/>
        </a:spcBef>
        <a:buNone/>
        <a:defRPr lang="en-GB" sz="2357" b="0" i="0" u="none" kern="1200" spc="0" baseline="0" dirty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45679" rtl="0" eaLnBrk="1" latinLnBrk="0" hangingPunct="1">
        <a:spcBef>
          <a:spcPct val="20000"/>
        </a:spcBef>
        <a:buFont typeface="Arial" pitchFamily="34" charset="0"/>
        <a:buNone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68365" indent="-295525" algn="l" defTabSz="945679" rtl="0" eaLnBrk="1" latinLnBrk="0" hangingPunct="1">
        <a:spcBef>
          <a:spcPct val="20000"/>
        </a:spcBef>
        <a:buFont typeface="Arial" pitchFamily="34" charset="0"/>
        <a:buChar char="•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8209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4939" indent="-236419" algn="l" defTabSz="945679" rtl="0" eaLnBrk="1" latinLnBrk="0" hangingPunct="1">
        <a:spcBef>
          <a:spcPct val="20000"/>
        </a:spcBef>
        <a:buFont typeface="Arial" pitchFamily="34" charset="0"/>
        <a:buChar char="–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27779" indent="-236419" algn="l" defTabSz="945679" rtl="0" eaLnBrk="1" latinLnBrk="0" hangingPunct="1">
        <a:spcBef>
          <a:spcPct val="20000"/>
        </a:spcBef>
        <a:buFont typeface="Arial" pitchFamily="34" charset="0"/>
        <a:buChar char="»"/>
        <a:defRPr sz="145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600618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45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629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9139" indent="-236419" algn="l" defTabSz="945679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283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4567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1852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89136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64201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703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09880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82719" algn="l" defTabSz="945679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81">
          <p15:clr>
            <a:srgbClr val="F26B43"/>
          </p15:clr>
        </p15:guide>
        <p15:guide id="2" pos="3368">
          <p15:clr>
            <a:srgbClr val="F26B43"/>
          </p15:clr>
        </p15:guide>
        <p15:guide id="3" pos="354">
          <p15:clr>
            <a:srgbClr val="F26B43"/>
          </p15:clr>
        </p15:guide>
        <p15:guide id="4" pos="6361">
          <p15:clr>
            <a:srgbClr val="F26B43"/>
          </p15:clr>
        </p15:guide>
        <p15:guide id="5" orient="horz" pos="648">
          <p15:clr>
            <a:srgbClr val="F26B43"/>
          </p15:clr>
        </p15:guide>
        <p15:guide id="6" orient="horz" pos="852">
          <p15:clr>
            <a:srgbClr val="F26B43"/>
          </p15:clr>
        </p15:guide>
        <p15:guide id="7" orient="horz" pos="45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BECE42-E99D-4ABB-94D4-D99573C7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09" y="2324451"/>
            <a:ext cx="3197013" cy="2743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KLAUS</a:t>
            </a:r>
            <a:b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58ABAA3-7B62-4391-9914-FB33E9653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28" y="6432236"/>
            <a:ext cx="3814420" cy="242068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9DA73468-294B-443B-BBE4-1E0706931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77C61A4-5056-4894-9554-6E2CFBC4EA49}"/>
              </a:ext>
            </a:extLst>
          </p:cNvPr>
          <p:cNvSpPr txBox="1"/>
          <p:nvPr/>
        </p:nvSpPr>
        <p:spPr>
          <a:xfrm>
            <a:off x="4198444" y="1742283"/>
            <a:ext cx="7586873" cy="31426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/>
              <a:t>SESSION 12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4400"/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 err="1"/>
              <a:t>Vertriebliche</a:t>
            </a:r>
            <a:r>
              <a:rPr lang="en-US" sz="4400" dirty="0"/>
              <a:t> Impulse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4400" dirty="0">
              <a:cs typeface="Calibri"/>
            </a:endParaRP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 err="1">
                <a:cs typeface="Calibri"/>
              </a:rPr>
              <a:t>Eure</a:t>
            </a:r>
            <a:r>
              <a:rPr lang="en-US" sz="4400" dirty="0">
                <a:cs typeface="Calibri"/>
              </a:rPr>
              <a:t> </a:t>
            </a:r>
            <a:r>
              <a:rPr lang="en-US" sz="4400" dirty="0" err="1">
                <a:cs typeface="Calibri"/>
              </a:rPr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227586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u="sng" dirty="0"/>
              <a:t>Beispiel 1: </a:t>
            </a:r>
            <a:r>
              <a:rPr lang="de-DE" sz="2800" b="1" u="sng" dirty="0"/>
              <a:t>"Risiko" aus einem anderen Blickwinkel betrachten</a:t>
            </a:r>
            <a:endParaRPr lang="de-DE" sz="2800" b="1" u="sng">
              <a:cs typeface="Calibri"/>
            </a:endParaRPr>
          </a:p>
          <a:p>
            <a:endParaRPr lang="de-DE" sz="2800"/>
          </a:p>
          <a:p>
            <a:r>
              <a:rPr lang="de-DE" sz="2800" dirty="0">
                <a:cs typeface="Calibri"/>
              </a:rPr>
              <a:t>Variante 1: Anlage mit "sicherem" Zins von 0,5% p.a., 10 Jahre Laufzeit</a:t>
            </a:r>
          </a:p>
          <a:p>
            <a:endParaRPr lang="de-DE" sz="2800" dirty="0">
              <a:cs typeface="Calibri"/>
            </a:endParaRPr>
          </a:p>
          <a:p>
            <a:r>
              <a:rPr lang="de-DE" sz="2800" dirty="0">
                <a:cs typeface="Calibri"/>
              </a:rPr>
              <a:t>Variante 2: Anlage im Weltportfolio mit 6% p.a., 10 Jahre Laufzeit</a:t>
            </a:r>
          </a:p>
          <a:p>
            <a:endParaRPr lang="de-DE" sz="2800"/>
          </a:p>
          <a:p>
            <a:r>
              <a:rPr lang="de-DE" sz="2800" b="1" dirty="0"/>
              <a:t>Wie viel dürfte ausfallen?</a:t>
            </a:r>
            <a:endParaRPr lang="de-DE" dirty="0"/>
          </a:p>
          <a:p>
            <a:endParaRPr lang="de-DE" sz="2800"/>
          </a:p>
          <a:p>
            <a:endParaRPr lang="de-DE" sz="2800"/>
          </a:p>
          <a:p>
            <a:endParaRPr lang="de-D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277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u="sng" dirty="0"/>
              <a:t>Beispiel 2: </a:t>
            </a:r>
            <a:r>
              <a:rPr lang="de-DE" sz="2800" b="1" u="sng" dirty="0"/>
              <a:t>"Risiko" aus einem anderen Blickwinkel betrachten</a:t>
            </a:r>
            <a:endParaRPr lang="de-DE" sz="2800" b="1" u="sng">
              <a:cs typeface="Calibri"/>
            </a:endParaRPr>
          </a:p>
          <a:p>
            <a:endParaRPr lang="de-DE" sz="2800"/>
          </a:p>
          <a:p>
            <a:r>
              <a:rPr lang="de-DE" sz="2800" dirty="0">
                <a:cs typeface="Calibri"/>
              </a:rPr>
              <a:t>Variante 1: Anlage mit "sicherem" Zins von 1% p.a., 5 Jahre Laufzeit</a:t>
            </a:r>
          </a:p>
          <a:p>
            <a:endParaRPr lang="de-DE" sz="2800" dirty="0">
              <a:cs typeface="Calibri"/>
            </a:endParaRPr>
          </a:p>
          <a:p>
            <a:r>
              <a:rPr lang="de-DE" sz="2800" dirty="0">
                <a:cs typeface="Calibri"/>
              </a:rPr>
              <a:t>Variante 2: Anlage in fünf Produkten mit je 6% p.a., 5 Jahre Laufzeit</a:t>
            </a:r>
          </a:p>
          <a:p>
            <a:endParaRPr lang="de-DE" sz="2800"/>
          </a:p>
          <a:p>
            <a:r>
              <a:rPr lang="de-DE" sz="2800" b="1" dirty="0"/>
              <a:t>Wie viel dürfte ausfallen?</a:t>
            </a:r>
            <a:endParaRPr lang="de-DE" dirty="0"/>
          </a:p>
          <a:p>
            <a:endParaRPr lang="de-DE" sz="2800"/>
          </a:p>
          <a:p>
            <a:endParaRPr lang="de-DE" sz="2800"/>
          </a:p>
          <a:p>
            <a:endParaRPr lang="de-D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437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b="1" u="sng" dirty="0"/>
              <a:t>Beispiel 3: Die 15/30er Formel</a:t>
            </a:r>
            <a:endParaRPr lang="de-DE" sz="2800" b="1" u="sng" dirty="0">
              <a:cs typeface="Calibri"/>
            </a:endParaRPr>
          </a:p>
          <a:p>
            <a:endParaRPr lang="de-DE" sz="2800"/>
          </a:p>
          <a:p>
            <a:r>
              <a:rPr lang="de-DE" sz="2800" dirty="0">
                <a:cs typeface="Calibri"/>
              </a:rPr>
              <a:t>Variante 1: </a:t>
            </a:r>
          </a:p>
          <a:p>
            <a:r>
              <a:rPr lang="de-DE" sz="2800" dirty="0">
                <a:cs typeface="Calibri"/>
              </a:rPr>
              <a:t>15 Jahre einzahlen, 200 € mtl., 5% p.a., dann 30 Jahre ruhen lassen</a:t>
            </a:r>
            <a:endParaRPr lang="de-DE" dirty="0"/>
          </a:p>
          <a:p>
            <a:endParaRPr lang="de-DE" sz="2800" dirty="0">
              <a:cs typeface="Calibri"/>
            </a:endParaRPr>
          </a:p>
          <a:p>
            <a:r>
              <a:rPr lang="de-DE" sz="2800" dirty="0">
                <a:cs typeface="Calibri"/>
              </a:rPr>
              <a:t>Variante 2: </a:t>
            </a:r>
          </a:p>
          <a:p>
            <a:r>
              <a:rPr lang="de-DE" sz="2800" dirty="0">
                <a:cs typeface="Calibri"/>
              </a:rPr>
              <a:t>15 Jahre nichts, 30 Jahre lang 200 € mtl. sparen</a:t>
            </a:r>
            <a:endParaRPr lang="de-DE" dirty="0"/>
          </a:p>
          <a:p>
            <a:endParaRPr lang="de-DE" sz="2800"/>
          </a:p>
          <a:p>
            <a:endParaRPr lang="de-DE" sz="2800" dirty="0">
              <a:cs typeface="Calibri"/>
            </a:endParaRPr>
          </a:p>
          <a:p>
            <a:endParaRPr lang="de-DE" sz="2800"/>
          </a:p>
          <a:p>
            <a:endParaRPr lang="de-DE" sz="2800">
              <a:cs typeface="Calibri"/>
            </a:endParaRPr>
          </a:p>
          <a:p>
            <a:endParaRPr lang="de-D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657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b="1" u="sng" dirty="0"/>
              <a:t>Beispiel 4: "Lukas"</a:t>
            </a:r>
            <a:endParaRPr lang="de-DE" sz="2800" b="1" u="sng">
              <a:cs typeface="Calibri"/>
            </a:endParaRPr>
          </a:p>
          <a:p>
            <a:endParaRPr lang="de-DE" sz="2800"/>
          </a:p>
          <a:p>
            <a:r>
              <a:rPr lang="de-DE" sz="2800" dirty="0">
                <a:cs typeface="Calibri"/>
              </a:rPr>
              <a:t>Variante 1: </a:t>
            </a:r>
          </a:p>
          <a:p>
            <a:r>
              <a:rPr lang="de-DE" sz="2800" dirty="0">
                <a:cs typeface="Calibri"/>
              </a:rPr>
              <a:t>Beginn mit Alter 18, 49 Jahre, 150€ mtl., 6% p.a.</a:t>
            </a:r>
          </a:p>
          <a:p>
            <a:endParaRPr lang="de-DE" sz="2800" dirty="0">
              <a:cs typeface="Calibri"/>
            </a:endParaRPr>
          </a:p>
          <a:p>
            <a:r>
              <a:rPr lang="de-DE" sz="2800" dirty="0">
                <a:cs typeface="Calibri"/>
              </a:rPr>
              <a:t>Variante 2: </a:t>
            </a:r>
          </a:p>
          <a:p>
            <a:r>
              <a:rPr lang="de-DE" sz="2800" dirty="0">
                <a:cs typeface="Calibri"/>
              </a:rPr>
              <a:t>Beginn 10 Jahre später, 39 Jahre, 150 € mtl., 6% p.a.</a:t>
            </a:r>
            <a:endParaRPr lang="de-DE" dirty="0"/>
          </a:p>
          <a:p>
            <a:endParaRPr lang="de-DE" sz="2800"/>
          </a:p>
          <a:p>
            <a:endParaRPr lang="de-DE" sz="2800" dirty="0">
              <a:cs typeface="Calibri"/>
            </a:endParaRPr>
          </a:p>
          <a:p>
            <a:endParaRPr lang="de-DE" sz="2800"/>
          </a:p>
          <a:p>
            <a:endParaRPr lang="de-DE" sz="2800">
              <a:cs typeface="Calibri"/>
            </a:endParaRPr>
          </a:p>
          <a:p>
            <a:endParaRPr lang="de-D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3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2800" b="1" u="sng" dirty="0"/>
              <a:t>Beispiel 5: “Ausbildungssparen"</a:t>
            </a:r>
            <a:endParaRPr lang="de-DE" sz="2800" b="1" u="sng" dirty="0">
              <a:cs typeface="Calibri"/>
            </a:endParaRPr>
          </a:p>
          <a:p>
            <a:endParaRPr lang="de-DE" sz="2800" dirty="0"/>
          </a:p>
          <a:p>
            <a:r>
              <a:rPr lang="de-DE" sz="2800" dirty="0">
                <a:cs typeface="Calibri"/>
              </a:rPr>
              <a:t>Benedikt / Führerschein</a:t>
            </a:r>
          </a:p>
          <a:p>
            <a:r>
              <a:rPr lang="de-DE" sz="2800" dirty="0">
                <a:cs typeface="Calibri"/>
              </a:rPr>
              <a:t>250-50-200-5-40</a:t>
            </a:r>
          </a:p>
          <a:p>
            <a:endParaRPr lang="de-DE" sz="2800" dirty="0">
              <a:cs typeface="Calibri"/>
            </a:endParaRPr>
          </a:p>
          <a:p>
            <a:endParaRPr lang="de-DE" sz="2800" dirty="0">
              <a:cs typeface="Calibri"/>
            </a:endParaRPr>
          </a:p>
          <a:p>
            <a:endParaRPr lang="de-DE" sz="2800" dirty="0"/>
          </a:p>
          <a:p>
            <a:endParaRPr lang="de-DE" sz="2800" dirty="0">
              <a:cs typeface="Calibri"/>
            </a:endParaRPr>
          </a:p>
          <a:p>
            <a:endParaRPr lang="de-DE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47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de-DE" sz="2800" b="1" dirty="0">
              <a:cs typeface="Calibri"/>
            </a:endParaRPr>
          </a:p>
          <a:p>
            <a:endParaRPr lang="de-DE" sz="2800"/>
          </a:p>
          <a:p>
            <a:endParaRPr lang="de-DE" sz="2800"/>
          </a:p>
          <a:p>
            <a:endParaRPr lang="de-DE" sz="2800"/>
          </a:p>
          <a:p>
            <a:pPr algn="ctr"/>
            <a:r>
              <a:rPr lang="de-DE" sz="4000" dirty="0"/>
              <a:t>Eure Fragen?!?!?</a:t>
            </a:r>
            <a:endParaRPr lang="de-DE" dirty="0"/>
          </a:p>
          <a:p>
            <a:pPr algn="ctr"/>
            <a:endParaRPr lang="de-DE" sz="4000"/>
          </a:p>
          <a:p>
            <a:pPr algn="ctr"/>
            <a:endParaRPr lang="de-DE" sz="4000"/>
          </a:p>
        </p:txBody>
      </p:sp>
    </p:spTree>
    <p:extLst>
      <p:ext uri="{BB962C8B-B14F-4D97-AF65-F5344CB8AC3E}">
        <p14:creationId xmlns:p14="http://schemas.microsoft.com/office/powerpoint/2010/main" val="29356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3060589"/>
            <a:ext cx="11095196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5400" dirty="0"/>
              <a:t>DANKE für 12 richtig coole Monate!!!</a:t>
            </a:r>
            <a:endParaRPr lang="de-DE" sz="5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1237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nbranded Slides">
  <a:themeElements>
    <a:clrScheme name="2013 refresh final_corrected green">
      <a:dk1>
        <a:srgbClr val="000000"/>
      </a:dk1>
      <a:lt1>
        <a:srgbClr val="FFFFFF"/>
      </a:lt1>
      <a:dk2>
        <a:srgbClr val="5D4B3D"/>
      </a:dk2>
      <a:lt2>
        <a:srgbClr val="E4E4E4"/>
      </a:lt2>
      <a:accent1>
        <a:srgbClr val="005E74"/>
      </a:accent1>
      <a:accent2>
        <a:srgbClr val="427994"/>
      </a:accent2>
      <a:accent3>
        <a:srgbClr val="00B0AC"/>
      </a:accent3>
      <a:accent4>
        <a:srgbClr val="F3D54E"/>
      </a:accent4>
      <a:accent5>
        <a:srgbClr val="51A234"/>
      </a:accent5>
      <a:accent6>
        <a:srgbClr val="96B400"/>
      </a:accent6>
      <a:hlink>
        <a:srgbClr val="005E74"/>
      </a:hlink>
      <a:folHlink>
        <a:srgbClr val="B7312C"/>
      </a:folHlink>
    </a:clrScheme>
    <a:fontScheme name="QMR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branded template" id="{DAD45B75-BCB4-4B23-A4DD-4774C2EB631E}" vid="{90B2BC02-F061-4F85-834C-21DB79E92556}"/>
    </a:ext>
  </a:extLst>
</a:theme>
</file>

<file path=ppt/theme/theme3.xml><?xml version="1.0" encoding="utf-8"?>
<a:theme xmlns:a="http://schemas.openxmlformats.org/drawingml/2006/main" name="1_Unbranded Slides">
  <a:themeElements>
    <a:clrScheme name="2013 refresh final_corrected green">
      <a:dk1>
        <a:srgbClr val="000000"/>
      </a:dk1>
      <a:lt1>
        <a:srgbClr val="FFFFFF"/>
      </a:lt1>
      <a:dk2>
        <a:srgbClr val="5D4B3D"/>
      </a:dk2>
      <a:lt2>
        <a:srgbClr val="E4E4E4"/>
      </a:lt2>
      <a:accent1>
        <a:srgbClr val="005E74"/>
      </a:accent1>
      <a:accent2>
        <a:srgbClr val="427994"/>
      </a:accent2>
      <a:accent3>
        <a:srgbClr val="00B0AC"/>
      </a:accent3>
      <a:accent4>
        <a:srgbClr val="F3D54E"/>
      </a:accent4>
      <a:accent5>
        <a:srgbClr val="51A234"/>
      </a:accent5>
      <a:accent6>
        <a:srgbClr val="96B400"/>
      </a:accent6>
      <a:hlink>
        <a:srgbClr val="005E74"/>
      </a:hlink>
      <a:folHlink>
        <a:srgbClr val="B7312C"/>
      </a:folHlink>
    </a:clrScheme>
    <a:fontScheme name="QMR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Breitbild</PresentationFormat>
  <Paragraphs>55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Arial Narrow</vt:lpstr>
      <vt:lpstr>Avenir LT 35 Light</vt:lpstr>
      <vt:lpstr>Avenir LT 55 Roman</vt:lpstr>
      <vt:lpstr>Avenir LT Std 35 Light</vt:lpstr>
      <vt:lpstr>Avenir LT Std 45 Book</vt:lpstr>
      <vt:lpstr>Calibri</vt:lpstr>
      <vt:lpstr>Calibri Light</vt:lpstr>
      <vt:lpstr>Office</vt:lpstr>
      <vt:lpstr>Unbranded Slides</vt:lpstr>
      <vt:lpstr>1_Unbranded Slides</vt:lpstr>
      <vt:lpstr>KLAUS ROST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Hänseler | KlaRo Finanzberatung</dc:creator>
  <cp:lastModifiedBy>Lena Hänseler | KlaRo Finanzberatung</cp:lastModifiedBy>
  <cp:revision>100</cp:revision>
  <dcterms:created xsi:type="dcterms:W3CDTF">2022-03-22T11:58:09Z</dcterms:created>
  <dcterms:modified xsi:type="dcterms:W3CDTF">2024-03-12T07:20:07Z</dcterms:modified>
</cp:coreProperties>
</file>