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6" r:id="rId3"/>
  </p:sldMasterIdLst>
  <p:notesMasterIdLst>
    <p:notesMasterId r:id="rId10"/>
  </p:notesMasterIdLst>
  <p:sldIdLst>
    <p:sldId id="257" r:id="rId4"/>
    <p:sldId id="530" r:id="rId5"/>
    <p:sldId id="535" r:id="rId6"/>
    <p:sldId id="533" r:id="rId7"/>
    <p:sldId id="534" r:id="rId8"/>
    <p:sldId id="53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49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9316C4-8617-4944-B12A-A2F3B5AC21B4}" v="8" dt="2024-01-22T11:15:03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Hänseler | KlaRo Finanzberatung" userId="138db142-9f75-4440-8388-e895ebddeebb" providerId="ADAL" clId="{BF9316C4-8617-4944-B12A-A2F3B5AC21B4}"/>
    <pc:docChg chg="custSel modSld">
      <pc:chgData name="Lena Hänseler | KlaRo Finanzberatung" userId="138db142-9f75-4440-8388-e895ebddeebb" providerId="ADAL" clId="{BF9316C4-8617-4944-B12A-A2F3B5AC21B4}" dt="2024-01-22T11:15:03.587" v="7" actId="255"/>
      <pc:docMkLst>
        <pc:docMk/>
      </pc:docMkLst>
      <pc:sldChg chg="addSp delSp modSp mod modAnim">
        <pc:chgData name="Lena Hänseler | KlaRo Finanzberatung" userId="138db142-9f75-4440-8388-e895ebddeebb" providerId="ADAL" clId="{BF9316C4-8617-4944-B12A-A2F3B5AC21B4}" dt="2024-01-22T11:15:03.587" v="7" actId="255"/>
        <pc:sldMkLst>
          <pc:docMk/>
          <pc:sldMk cId="3704802902" sldId="533"/>
        </pc:sldMkLst>
        <pc:spChg chg="mod">
          <ac:chgData name="Lena Hänseler | KlaRo Finanzberatung" userId="138db142-9f75-4440-8388-e895ebddeebb" providerId="ADAL" clId="{BF9316C4-8617-4944-B12A-A2F3B5AC21B4}" dt="2024-01-22T11:15:03.587" v="7" actId="255"/>
          <ac:spMkLst>
            <pc:docMk/>
            <pc:sldMk cId="3704802902" sldId="533"/>
            <ac:spMk id="2" creationId="{875962F4-191B-D2C6-D0E1-EEFF0BEB2CCA}"/>
          </ac:spMkLst>
        </pc:spChg>
        <pc:graphicFrameChg chg="add del mod">
          <ac:chgData name="Lena Hänseler | KlaRo Finanzberatung" userId="138db142-9f75-4440-8388-e895ebddeebb" providerId="ADAL" clId="{BF9316C4-8617-4944-B12A-A2F3B5AC21B4}" dt="2024-01-22T11:14:08.166" v="3" actId="478"/>
          <ac:graphicFrameMkLst>
            <pc:docMk/>
            <pc:sldMk cId="3704802902" sldId="533"/>
            <ac:graphicFrameMk id="5" creationId="{0C16F01F-EF60-0DE8-58BB-5D4458710BB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A142F-6E72-4D2A-B1F4-70543162EAF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C6F9A-498A-41AB-8062-20879E92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73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49D677-09EA-4F5C-957A-9BCE0A068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7A5AA7-253D-4991-A92D-93D334790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EEDE22-FC02-4BC0-B73C-EE9543FC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ADB885-6D00-4ED8-BAA7-044945DF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F7267-EBAA-45AD-A51A-E57FAEFE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60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7A1CF-D773-4178-9194-3F1DD3F0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E7F7C5-6463-4ECF-8A82-ED0B5C311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FA89C5-173F-424D-9490-545681792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60D76B-4937-4713-A7CB-5B11D97D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160C1A-B9DC-4584-A16E-CA45F938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76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14F1AB4-78F3-4BEC-8B69-A3FD7F4A4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8E6998-7466-495B-8E30-D94FBAD7F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B5B2F4-FC68-423C-A58A-23E3C74B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16A569-FCB1-468C-A19D-DEE629F6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3A96DD-8EED-4066-944B-DD20A59E9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936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, who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itle Placeholder 3">
            <a:extLst>
              <a:ext uri="{FF2B5EF4-FFF2-40B4-BE49-F238E27FC236}">
                <a16:creationId xmlns:a16="http://schemas.microsoft.com/office/drawing/2014/main" id="{C585CA4C-E68B-48B1-B236-511E6874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D72DD14-9CA4-4D3E-9A99-431D6A30AF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1388" y="1039346"/>
            <a:ext cx="10694941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2A1F116D-84C8-4355-BAC1-3F8BCE4760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7BD08EC-63B9-47BE-BC99-459162597F7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1710" y="1856623"/>
            <a:ext cx="11019211" cy="4228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1089"/>
              </a:spcBef>
              <a:buNone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587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3220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9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972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9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5736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Title Placeholder 3">
            <a:extLst>
              <a:ext uri="{FF2B5EF4-FFF2-40B4-BE49-F238E27FC236}">
                <a16:creationId xmlns:a16="http://schemas.microsoft.com/office/drawing/2014/main" id="{3EC5EE7D-5983-47CC-BD1F-2E8E4F943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08BC46FF-0B31-4301-AD43-B2DF452DBC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1388" y="1039346"/>
            <a:ext cx="10694941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DA83ABD5-F47C-4A23-87F8-66C233D55A4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705595" cy="35298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</p:spTree>
    <p:extLst>
      <p:ext uri="{BB962C8B-B14F-4D97-AF65-F5344CB8AC3E}">
        <p14:creationId xmlns:p14="http://schemas.microsoft.com/office/powerpoint/2010/main" val="305676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Placeholder 3">
            <a:extLst>
              <a:ext uri="{FF2B5EF4-FFF2-40B4-BE49-F238E27FC236}">
                <a16:creationId xmlns:a16="http://schemas.microsoft.com/office/drawing/2014/main" id="{C63E4EEB-A4F1-44C2-851B-91176418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04B5661E-EB21-496F-8E75-4CF1863805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</p:spTree>
    <p:extLst>
      <p:ext uri="{BB962C8B-B14F-4D97-AF65-F5344CB8AC3E}">
        <p14:creationId xmlns:p14="http://schemas.microsoft.com/office/powerpoint/2010/main" val="3207241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sub, 1/2 pg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51388" y="1039346"/>
            <a:ext cx="10694941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8" name="Title Placeholder 3">
            <a:extLst>
              <a:ext uri="{FF2B5EF4-FFF2-40B4-BE49-F238E27FC236}">
                <a16:creationId xmlns:a16="http://schemas.microsoft.com/office/drawing/2014/main" id="{BFA8DCDA-5EFC-442E-854B-61EB83A3E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DC0433D-EE5E-4F3A-9DAD-0E69A35E42A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1713" y="1856621"/>
            <a:ext cx="3728387" cy="42246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1089"/>
              </a:spcBef>
              <a:buNone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587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3220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9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972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9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5913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, sub, box, 1/2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640735" y="1859268"/>
            <a:ext cx="6258064" cy="4041122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 sz="998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Placeholder 3">
            <a:extLst>
              <a:ext uri="{FF2B5EF4-FFF2-40B4-BE49-F238E27FC236}">
                <a16:creationId xmlns:a16="http://schemas.microsoft.com/office/drawing/2014/main" id="{67EE44C2-B411-427C-A776-685A2043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6CF76DEB-20BB-47E8-A7D6-179F34BEDE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1388" y="1039346"/>
            <a:ext cx="10694941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B47CCBB8-E911-4361-90A0-CD80104166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0735" y="6248122"/>
            <a:ext cx="10534062" cy="35298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6EBC13F-C259-4D7A-A006-7442A1EC2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28F3B9B-DBA6-4A06-86B1-87B6FD90C30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959969" y="1856621"/>
            <a:ext cx="3728387" cy="42246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1089"/>
              </a:spcBef>
              <a:buNone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587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3220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9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972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9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7773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41640" y="2804035"/>
            <a:ext cx="10722299" cy="53038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sz="3446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41640" y="6274046"/>
            <a:ext cx="10508721" cy="1700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r" defTabSz="963879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089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Avenir LT 55 Roman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724124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/NO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54181" y="710005"/>
            <a:ext cx="11360728" cy="451821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294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581030" y="6381975"/>
            <a:ext cx="598517" cy="274320"/>
          </a:xfrm>
          <a:prstGeom prst="rect">
            <a:avLst/>
          </a:prstGeom>
        </p:spPr>
        <p:txBody>
          <a:bodyPr lIns="0" tIns="45720" rIns="0" bIns="45720" anchor="b"/>
          <a:lstStyle>
            <a:lvl1pPr algn="l">
              <a:defRPr/>
            </a:lvl1pPr>
          </a:lstStyle>
          <a:p>
            <a:fld id="{4C5AB661-D753-4E40-9543-F7AE63D7FA8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80251" y="6326231"/>
            <a:ext cx="11005615" cy="3118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06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  <a:lvl2pPr marL="80682" indent="-80682">
              <a:spcBef>
                <a:spcPts val="0"/>
              </a:spcBef>
              <a:buFont typeface="+mj-lt"/>
              <a:buAutoNum type="arabicPeriod"/>
              <a:defRPr sz="706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2pPr>
          </a:lstStyle>
          <a:p>
            <a:pPr lvl="0"/>
            <a:r>
              <a:rPr lang="en-US" dirty="0"/>
              <a:t>Click to edit footnote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0774336" y="379207"/>
            <a:ext cx="914016" cy="365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8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ID </a:t>
            </a:r>
          </a:p>
        </p:txBody>
      </p:sp>
    </p:spTree>
    <p:extLst>
      <p:ext uri="{BB962C8B-B14F-4D97-AF65-F5344CB8AC3E}">
        <p14:creationId xmlns:p14="http://schemas.microsoft.com/office/powerpoint/2010/main" val="303793611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2-col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8727" y="744555"/>
            <a:ext cx="11360728" cy="451821"/>
          </a:xfrm>
        </p:spPr>
        <p:txBody>
          <a:bodyPr anchor="t">
            <a:noAutofit/>
          </a:bodyPr>
          <a:lstStyle>
            <a:lvl1pPr algn="l">
              <a:lnSpc>
                <a:spcPts val="2721"/>
              </a:lnSpc>
              <a:defRPr sz="2539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615667" y="6381974"/>
            <a:ext cx="598517" cy="274320"/>
          </a:xfrm>
          <a:prstGeom prst="rect">
            <a:avLst/>
          </a:prstGeom>
        </p:spPr>
        <p:txBody>
          <a:bodyPr lIns="0" tIns="45720" rIns="0" bIns="45720" anchor="b"/>
          <a:lstStyle>
            <a:lvl1pPr algn="l">
              <a:defRPr/>
            </a:lvl1pPr>
          </a:lstStyle>
          <a:p>
            <a:fld id="{2034FC25-B418-4D16-BAD8-8F5CA44C04B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38728" y="1658358"/>
            <a:ext cx="11245532" cy="4244902"/>
          </a:xfrm>
        </p:spPr>
        <p:txBody>
          <a:bodyPr numCol="2" spcCol="457200"/>
          <a:lstStyle>
            <a:lvl1pPr marL="0" indent="0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None/>
              <a:defRPr sz="1089" baseline="0">
                <a:latin typeface="Avenir LT 55 Roman" panose="020B0503020000020003" pitchFamily="34" charset="0"/>
              </a:defRPr>
            </a:lvl1pPr>
            <a:lvl2pPr marL="0" indent="0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FontTx/>
              <a:buNone/>
              <a:defRPr sz="998" baseline="0">
                <a:latin typeface="Avenir LT 55 Roman" panose="020B0503020000020003" pitchFamily="34" charset="0"/>
              </a:defRPr>
            </a:lvl2pPr>
            <a:lvl3pPr marL="0" indent="0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FontTx/>
              <a:buNone/>
              <a:defRPr sz="907" baseline="0">
                <a:latin typeface="Avenir LT 55 Roman" panose="020B0503020000020003" pitchFamily="34" charset="0"/>
              </a:defRPr>
            </a:lvl3pPr>
            <a:lvl4pPr marL="165843" indent="-165843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Font typeface="Arial" pitchFamily="34" charset="0"/>
              <a:buChar char="•"/>
              <a:defRPr sz="907" baseline="0">
                <a:latin typeface="Avenir LT 55 Roman" panose="020B0503020000020003" pitchFamily="34" charset="0"/>
              </a:defRPr>
            </a:lvl4pPr>
            <a:lvl5pPr marL="165843" indent="-165843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Font typeface="Avenir LT 55 Roman" panose="020B0503020000020003" pitchFamily="34" charset="0"/>
              <a:buChar char="–"/>
              <a:defRPr sz="907" baseline="0">
                <a:latin typeface="Avenir LT 55 Roman" panose="020B0503020000020003" pitchFamily="34" charset="0"/>
              </a:defRPr>
            </a:lvl5pPr>
            <a:lvl6pPr marL="0" indent="0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None/>
              <a:defRPr sz="816" b="1" baseline="0"/>
            </a:lvl6pPr>
            <a:lvl7pPr marL="0" indent="0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None/>
              <a:defRPr sz="816"/>
            </a:lvl7pPr>
            <a:lvl8pPr marL="165843" indent="-165843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defRPr sz="816"/>
            </a:lvl8pPr>
          </a:lstStyle>
          <a:p>
            <a:pPr lvl="0"/>
            <a:r>
              <a:rPr lang="en-US" dirty="0"/>
              <a:t>Edit Master text styles --2 column--12</a:t>
            </a:r>
          </a:p>
          <a:p>
            <a:pPr lvl="1"/>
            <a:r>
              <a:rPr lang="en-US" dirty="0"/>
              <a:t>Second level 11</a:t>
            </a:r>
          </a:p>
          <a:p>
            <a:pPr lvl="2"/>
            <a:r>
              <a:rPr lang="en-US" dirty="0"/>
              <a:t>Third level 10</a:t>
            </a:r>
          </a:p>
          <a:p>
            <a:pPr lvl="3"/>
            <a:r>
              <a:rPr lang="en-US" dirty="0"/>
              <a:t>Fourth level 10</a:t>
            </a:r>
          </a:p>
          <a:p>
            <a:pPr lvl="4"/>
            <a:r>
              <a:rPr lang="en-US" dirty="0"/>
              <a:t>Fifth level 10</a:t>
            </a:r>
          </a:p>
          <a:p>
            <a:pPr lvl="5"/>
            <a:r>
              <a:rPr lang="en-US" dirty="0"/>
              <a:t>Sixth level 9pt bold</a:t>
            </a:r>
          </a:p>
          <a:p>
            <a:pPr lvl="6"/>
            <a:r>
              <a:rPr lang="en-US" dirty="0"/>
              <a:t>Seventh level 9pt regular</a:t>
            </a:r>
          </a:p>
          <a:p>
            <a:pPr lvl="7"/>
            <a:r>
              <a:rPr lang="en-US" dirty="0"/>
              <a:t>8th  9pt bullet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4796" y="6381973"/>
            <a:ext cx="11083636" cy="256114"/>
          </a:xfrm>
        </p:spPr>
        <p:txBody>
          <a:bodyPr anchor="b"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7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buFont typeface="+mj-lt"/>
              <a:buNone/>
              <a:defRPr sz="816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buFont typeface="+mj-lt"/>
              <a:buNone/>
              <a:defRPr sz="816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4pPr>
            <a:lvl5pPr marL="0" indent="82921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  <a:defRPr sz="726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5pPr>
            <a:lvl6pPr marL="0" indent="0">
              <a:lnSpc>
                <a:spcPct val="95000"/>
              </a:lnSpc>
              <a:spcBef>
                <a:spcPts val="0"/>
              </a:spcBef>
              <a:buNone/>
              <a:defRPr sz="1089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6pPr>
          </a:lstStyle>
          <a:p>
            <a:pPr lvl="0"/>
            <a:r>
              <a:rPr lang="en-US" dirty="0"/>
              <a:t>Click to edit footnote spacing multiple .95</a:t>
            </a:r>
          </a:p>
          <a:p>
            <a:pPr lvl="1"/>
            <a:r>
              <a:rPr lang="en-US" dirty="0"/>
              <a:t>2nd level 10 BF</a:t>
            </a:r>
          </a:p>
          <a:p>
            <a:pPr lvl="2"/>
            <a:r>
              <a:rPr lang="en-US" dirty="0"/>
              <a:t>3rd level 9BF</a:t>
            </a:r>
          </a:p>
          <a:p>
            <a:pPr lvl="4"/>
            <a:r>
              <a:rPr lang="en-US" dirty="0"/>
              <a:t> 4th numbered</a:t>
            </a:r>
          </a:p>
          <a:p>
            <a:pPr lvl="5"/>
            <a:r>
              <a:rPr lang="en-US" dirty="0"/>
              <a:t>12pt Bold for UK</a:t>
            </a:r>
          </a:p>
        </p:txBody>
      </p:sp>
      <p:sp>
        <p:nvSpPr>
          <p:cNvPr id="9" name="redmine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10517910" y="6650705"/>
            <a:ext cx="1674091" cy="207295"/>
          </a:xfrm>
        </p:spPr>
        <p:txBody>
          <a:bodyPr/>
          <a:lstStyle>
            <a:lvl1pPr algn="r">
              <a:defRPr sz="635" baseline="0">
                <a:solidFill>
                  <a:schemeClr val="bg1">
                    <a:lumMod val="50000"/>
                  </a:schemeClr>
                </a:solidFill>
                <a:latin typeface="Avenir LT 35 Light" panose="020B0303020000020003" pitchFamily="34" charset="0"/>
              </a:defRPr>
            </a:lvl1pPr>
            <a:lvl2pPr marL="461953" indent="0">
              <a:buNone/>
              <a:defRPr sz="635">
                <a:solidFill>
                  <a:schemeClr val="bg1">
                    <a:lumMod val="50000"/>
                  </a:schemeClr>
                </a:solidFill>
                <a:latin typeface="Avenir LT 35 Light" panose="020B0303020000020003" pitchFamily="34" charset="0"/>
              </a:defRPr>
            </a:lvl2pPr>
            <a:lvl3pPr>
              <a:defRPr sz="635">
                <a:solidFill>
                  <a:schemeClr val="bg1">
                    <a:lumMod val="50000"/>
                  </a:schemeClr>
                </a:solidFill>
                <a:latin typeface="Avenir LT 35 Light" panose="020B0303020000020003" pitchFamily="34" charset="0"/>
              </a:defRPr>
            </a:lvl3pPr>
          </a:lstStyle>
          <a:p>
            <a:pPr lvl="0"/>
            <a:r>
              <a:rPr lang="en-US" dirty="0"/>
              <a:t>Edit </a:t>
            </a:r>
            <a:r>
              <a:rPr lang="en-US" dirty="0" err="1"/>
              <a:t>Redmine</a:t>
            </a:r>
            <a:r>
              <a:rPr lang="en-US" dirty="0"/>
              <a:t> #-</a:t>
            </a:r>
            <a:r>
              <a:rPr lang="en-US" dirty="0" err="1"/>
              <a:t>mmyy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59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3024">
          <p15:clr>
            <a:srgbClr val="FBAE40"/>
          </p15:clr>
        </p15:guide>
        <p15:guide id="5" pos="3312">
          <p15:clr>
            <a:srgbClr val="FBAE40"/>
          </p15:clr>
        </p15:guide>
        <p15:guide id="6" orient="horz" pos="120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92AC5-5D0A-45E8-8D9A-BACD8DFE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7E451B-6A93-4B1C-B64C-6512BC6C8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A7057C-4C7F-4FD2-9530-766A7DB5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549E0D-69ED-42ED-B30B-DADE6D0C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542717-5F7C-4538-94D2-3D5D031E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415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/NOsubhead l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54181" y="710005"/>
            <a:ext cx="11360728" cy="451821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581032" y="6381975"/>
            <a:ext cx="598517" cy="274320"/>
          </a:xfrm>
          <a:prstGeom prst="rect">
            <a:avLst/>
          </a:prstGeom>
        </p:spPr>
        <p:txBody>
          <a:bodyPr lIns="0" tIns="45720" rIns="0" bIns="45720" anchor="b"/>
          <a:lstStyle>
            <a:lvl1pPr algn="l">
              <a:defRPr/>
            </a:lvl1pPr>
          </a:lstStyle>
          <a:p>
            <a:fld id="{4C5AB661-D753-4E40-9543-F7AE63D7FA8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54183" y="1613647"/>
            <a:ext cx="11245532" cy="4542443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544"/>
              </a:spcBef>
              <a:buNone/>
              <a:defRPr baseline="0">
                <a:latin typeface="Arial" panose="020B0604020202020204" pitchFamily="34" charset="0"/>
              </a:defRPr>
            </a:lvl1pPr>
            <a:lvl2pPr marL="16587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2" baseline="0">
                <a:latin typeface="Arial" panose="020B0604020202020204" pitchFamily="34" charset="0"/>
              </a:defRPr>
            </a:lvl2pPr>
            <a:lvl3pPr marL="373220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9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972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9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80250" y="6326232"/>
            <a:ext cx="11005614" cy="3118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  <a:lvl2pPr marL="82938" indent="-82938">
              <a:spcBef>
                <a:spcPts val="0"/>
              </a:spcBef>
              <a:buFont typeface="+mj-lt"/>
              <a:buAutoNum type="arabicPeriod"/>
              <a:defRPr sz="726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2pPr>
          </a:lstStyle>
          <a:p>
            <a:pPr lvl="0"/>
            <a:r>
              <a:rPr lang="en-US" dirty="0"/>
              <a:t>Click to edit footnote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0774338" y="379208"/>
            <a:ext cx="914016" cy="365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5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ID </a:t>
            </a:r>
          </a:p>
        </p:txBody>
      </p:sp>
    </p:spTree>
    <p:extLst>
      <p:ext uri="{BB962C8B-B14F-4D97-AF65-F5344CB8AC3E}">
        <p14:creationId xmlns:p14="http://schemas.microsoft.com/office/powerpoint/2010/main" val="1201041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.0 DFAL_Title_Sub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4"/>
          </p:nvPr>
        </p:nvSpPr>
        <p:spPr>
          <a:xfrm>
            <a:off x="697767" y="1851646"/>
            <a:ext cx="10866172" cy="4311031"/>
          </a:xfrm>
        </p:spPr>
        <p:txBody>
          <a:bodyPr wrap="square" lIns="0" tIns="0" rIns="0" bIns="0" numCol="1" spcCol="0">
            <a:noAutofit/>
          </a:bodyPr>
          <a:lstStyle>
            <a:lvl1pPr marL="0" marR="0" indent="1544" algn="l" defTabSz="963954" rtl="0" eaLnBrk="1" fontAlgn="base" latinLnBrk="0" hangingPunct="1">
              <a:lnSpc>
                <a:spcPct val="110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542" b="0" i="0" u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9173" marR="0" indent="-189173" algn="l" defTabSz="963954" rtl="0" eaLnBrk="1" fontAlgn="base" latinLnBrk="0" hangingPunct="1">
              <a:lnSpc>
                <a:spcPct val="110000"/>
              </a:lnSpc>
              <a:spcBef>
                <a:spcPts val="62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361" b="0" i="0" u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8348" marR="0" indent="-189173" algn="l" defTabSz="963954" rtl="0" eaLnBrk="1" fontAlgn="base" latinLnBrk="0" hangingPunct="1">
              <a:lnSpc>
                <a:spcPct val="110000"/>
              </a:lnSpc>
              <a:spcBef>
                <a:spcPts val="62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venir LT Std 35 Light" pitchFamily="34" charset="0"/>
              <a:buChar char="–"/>
              <a:tabLst/>
              <a:defRPr sz="1179" b="0" i="0" u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1270">
                <a:latin typeface="Avenir LT Std 45 Book" pitchFamily="34" charset="0"/>
              </a:defRPr>
            </a:lvl4pPr>
            <a:lvl5pPr algn="l">
              <a:defRPr sz="1270">
                <a:latin typeface="Avenir LT Std 45 Book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7150" y="6464394"/>
            <a:ext cx="406015" cy="19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8974" rIns="0" bIns="48974" numCol="1" anchor="b" anchorCtr="0" compatLnSpc="1">
            <a:prstTxWarp prst="textNoShape">
              <a:avLst/>
            </a:prstTxWarp>
          </a:bodyPr>
          <a:lstStyle>
            <a:lvl1pPr algn="l">
              <a:defRPr sz="907">
                <a:solidFill>
                  <a:schemeClr val="tx1">
                    <a:lumMod val="65000"/>
                    <a:lumOff val="35000"/>
                  </a:schemeClr>
                </a:solidFill>
                <a:latin typeface="Avenir LT 55 Roman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34FC25-B418-4D16-BAD8-8F5CA44C04B9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97767" y="6385128"/>
            <a:ext cx="10859857" cy="261214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726">
                <a:solidFill>
                  <a:srgbClr val="404040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Click to edit footnote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79257" y="597368"/>
            <a:ext cx="10972800" cy="460467"/>
          </a:xfrm>
          <a:prstGeom prst="rect">
            <a:avLst/>
          </a:prstGeom>
        </p:spPr>
        <p:txBody>
          <a:bodyPr lIns="93575" tIns="56148" rIns="93575" bIns="56148" anchor="t">
            <a:noAutofit/>
          </a:bodyPr>
          <a:lstStyle>
            <a:lvl1pPr algn="l">
              <a:defRPr sz="235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79261" y="1046715"/>
            <a:ext cx="10694941" cy="305360"/>
          </a:xfrm>
        </p:spPr>
        <p:txBody>
          <a:bodyPr lIns="93575" tIns="56148" rIns="93575" bIns="56148" anchor="t">
            <a:noAutofit/>
          </a:bodyPr>
          <a:lstStyle>
            <a:lvl1pPr marL="0" indent="0">
              <a:spcBef>
                <a:spcPts val="0"/>
              </a:spcBef>
              <a:buNone/>
              <a:defRPr sz="145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077280479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/subhea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54181" y="710005"/>
            <a:ext cx="11360728" cy="451821"/>
          </a:xfrm>
        </p:spPr>
        <p:txBody>
          <a:bodyPr anchor="t">
            <a:noAutofit/>
          </a:bodyPr>
          <a:lstStyle>
            <a:lvl1pPr algn="l">
              <a:defRPr sz="263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581032" y="6381975"/>
            <a:ext cx="598517" cy="274320"/>
          </a:xfrm>
          <a:prstGeom prst="rect">
            <a:avLst/>
          </a:prstGeom>
        </p:spPr>
        <p:txBody>
          <a:bodyPr lIns="0" tIns="45720" rIns="0" bIns="45720" anchor="b"/>
          <a:lstStyle>
            <a:lvl1pPr algn="l">
              <a:defRPr/>
            </a:lvl1pPr>
          </a:lstStyle>
          <a:p>
            <a:fld id="{4C5AB661-D753-4E40-9543-F7AE63D7FA86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‹Nr.›</a:t>
            </a:fld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54183" y="1129553"/>
            <a:ext cx="11416146" cy="411480"/>
          </a:xfrm>
        </p:spPr>
        <p:txBody>
          <a:bodyPr/>
          <a:lstStyle>
            <a:lvl1pPr marL="0" indent="0">
              <a:buNone/>
              <a:defRPr sz="1542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Subhead 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80250" y="6326232"/>
            <a:ext cx="11005614" cy="3118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  <a:lvl2pPr marL="82938" indent="-82938">
              <a:spcBef>
                <a:spcPts val="0"/>
              </a:spcBef>
              <a:buFont typeface="+mj-lt"/>
              <a:buAutoNum type="arabicPeriod"/>
              <a:defRPr sz="726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2pPr>
          </a:lstStyle>
          <a:p>
            <a:pPr lvl="0"/>
            <a:r>
              <a:rPr lang="en-US" dirty="0"/>
              <a:t>Click to edit footnote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0876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/NO Subhead &amp; 16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435" y="597368"/>
            <a:ext cx="10972800" cy="460467"/>
          </a:xfrm>
        </p:spPr>
        <p:txBody>
          <a:bodyPr lIns="93575" tIns="56148" rIns="93575" bIns="56148" anchor="t">
            <a:noAutofit/>
          </a:bodyPr>
          <a:lstStyle>
            <a:lvl1pPr algn="l">
              <a:defRPr sz="2358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733136" y="1622051"/>
            <a:ext cx="10793075" cy="4242829"/>
          </a:xfrm>
        </p:spPr>
        <p:txBody>
          <a:bodyPr lIns="93575" tIns="56148" rIns="93575" bIns="56148">
            <a:noAutofit/>
          </a:bodyPr>
          <a:lstStyle>
            <a:lvl1pPr marL="0" indent="0">
              <a:lnSpc>
                <a:spcPct val="110000"/>
              </a:lnSpc>
              <a:spcBef>
                <a:spcPts val="1115"/>
              </a:spcBef>
              <a:buFontTx/>
              <a:buNone/>
              <a:defRPr sz="1452" baseline="0"/>
            </a:lvl1pPr>
            <a:lvl2pPr marL="169753" indent="-169753">
              <a:lnSpc>
                <a:spcPct val="110000"/>
              </a:lnSpc>
              <a:spcBef>
                <a:spcPts val="1115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52" baseline="0"/>
            </a:lvl2pPr>
            <a:lvl3pPr marL="339501" indent="-169753">
              <a:lnSpc>
                <a:spcPct val="110000"/>
              </a:lnSpc>
              <a:spcBef>
                <a:spcPts val="1115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361" baseline="0"/>
            </a:lvl3pPr>
            <a:lvl4pPr marL="509253" indent="-169753">
              <a:lnSpc>
                <a:spcPct val="110000"/>
              </a:lnSpc>
              <a:spcBef>
                <a:spcPts val="557"/>
              </a:spcBef>
              <a:buClr>
                <a:schemeClr val="bg1">
                  <a:lumMod val="65000"/>
                </a:schemeClr>
              </a:buClr>
              <a:buFont typeface="Avenir LT Std 35 Light" pitchFamily="34" charset="0"/>
              <a:buChar char="–"/>
              <a:defRPr sz="1179" baseline="0"/>
            </a:lvl4pPr>
            <a:lvl5pPr marL="0" indent="0">
              <a:lnSpc>
                <a:spcPct val="110000"/>
              </a:lnSpc>
              <a:spcBef>
                <a:spcPts val="557"/>
              </a:spcBef>
              <a:buFontTx/>
              <a:buNone/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2nd layer</a:t>
            </a:r>
          </a:p>
          <a:p>
            <a:pPr lvl="2"/>
            <a:r>
              <a:rPr lang="en-US" dirty="0"/>
              <a:t>3rd level</a:t>
            </a:r>
          </a:p>
          <a:p>
            <a:pPr lvl="3"/>
            <a:r>
              <a:rPr lang="en-US" dirty="0"/>
              <a:t>4th level</a:t>
            </a:r>
          </a:p>
        </p:txBody>
      </p:sp>
    </p:spTree>
    <p:extLst>
      <p:ext uri="{BB962C8B-B14F-4D97-AF65-F5344CB8AC3E}">
        <p14:creationId xmlns:p14="http://schemas.microsoft.com/office/powerpoint/2010/main" val="1252248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/Subhead &amp; 16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435" y="597368"/>
            <a:ext cx="10972800" cy="460467"/>
          </a:xfrm>
        </p:spPr>
        <p:txBody>
          <a:bodyPr lIns="93575" tIns="56148" rIns="93575" bIns="56148" anchor="t">
            <a:noAutofit/>
          </a:bodyPr>
          <a:lstStyle>
            <a:lvl1pPr algn="l">
              <a:defRPr sz="2358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20439" y="6248122"/>
            <a:ext cx="10338569" cy="352984"/>
          </a:xfrm>
        </p:spPr>
        <p:txBody>
          <a:bodyPr lIns="93575" tIns="0" rIns="93575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733136" y="1622051"/>
            <a:ext cx="10793075" cy="4242829"/>
          </a:xfrm>
        </p:spPr>
        <p:txBody>
          <a:bodyPr lIns="93575" tIns="56148" rIns="93575" bIns="56148">
            <a:noAutofit/>
          </a:bodyPr>
          <a:lstStyle>
            <a:lvl1pPr marL="0" indent="0">
              <a:lnSpc>
                <a:spcPct val="110000"/>
              </a:lnSpc>
              <a:spcBef>
                <a:spcPts val="1115"/>
              </a:spcBef>
              <a:buFontTx/>
              <a:buNone/>
              <a:defRPr sz="1452" baseline="0"/>
            </a:lvl1pPr>
            <a:lvl2pPr marL="169753" indent="-169753">
              <a:lnSpc>
                <a:spcPct val="110000"/>
              </a:lnSpc>
              <a:spcBef>
                <a:spcPts val="1115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52" baseline="0"/>
            </a:lvl2pPr>
            <a:lvl3pPr marL="339501" indent="-169753">
              <a:lnSpc>
                <a:spcPct val="110000"/>
              </a:lnSpc>
              <a:spcBef>
                <a:spcPts val="1115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361" baseline="0"/>
            </a:lvl3pPr>
            <a:lvl4pPr marL="509253" indent="-169753">
              <a:lnSpc>
                <a:spcPct val="110000"/>
              </a:lnSpc>
              <a:spcBef>
                <a:spcPts val="557"/>
              </a:spcBef>
              <a:buClr>
                <a:schemeClr val="bg1">
                  <a:lumMod val="65000"/>
                </a:schemeClr>
              </a:buClr>
              <a:buFont typeface="Avenir LT Std 35 Light" pitchFamily="34" charset="0"/>
              <a:buChar char="–"/>
              <a:defRPr sz="1179"/>
            </a:lvl4pPr>
            <a:lvl5pPr marL="0" indent="0">
              <a:lnSpc>
                <a:spcPct val="110000"/>
              </a:lnSpc>
              <a:spcBef>
                <a:spcPts val="557"/>
              </a:spcBef>
              <a:buFontTx/>
              <a:buNone/>
              <a:defRPr sz="998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2nd layer</a:t>
            </a:r>
          </a:p>
          <a:p>
            <a:pPr lvl="2"/>
            <a:r>
              <a:rPr lang="en-US" dirty="0"/>
              <a:t>3rd level</a:t>
            </a:r>
          </a:p>
          <a:p>
            <a:pPr lvl="3"/>
            <a:r>
              <a:rPr lang="en-US" dirty="0"/>
              <a:t>4th 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720438" y="958665"/>
            <a:ext cx="10694941" cy="305360"/>
          </a:xfrm>
        </p:spPr>
        <p:txBody>
          <a:bodyPr lIns="93575" tIns="56148" rIns="93575" bIns="56148" anchor="t">
            <a:noAutofit/>
          </a:bodyPr>
          <a:lstStyle>
            <a:lvl1pPr marL="0" indent="0">
              <a:spcBef>
                <a:spcPts val="0"/>
              </a:spcBef>
              <a:buNone/>
              <a:defRPr sz="145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9747432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41640" y="2804035"/>
            <a:ext cx="10722299" cy="53038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sz="3446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41640" y="6274044"/>
            <a:ext cx="10508721" cy="1700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r" defTabSz="963879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089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Avenir LT 55 Roman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620894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, who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40" y="6235987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1" name="Title Placeholder 3">
            <a:extLst>
              <a:ext uri="{FF2B5EF4-FFF2-40B4-BE49-F238E27FC236}">
                <a16:creationId xmlns:a16="http://schemas.microsoft.com/office/drawing/2014/main" id="{C585CA4C-E68B-48B1-B236-511E6874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3" y="597529"/>
            <a:ext cx="10972076" cy="4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0" lvl="0" indent="0" defTabSz="941576" fontAlgn="base">
              <a:lnSpc>
                <a:spcPct val="100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D72DD14-9CA4-4D3E-9A99-431D6A30AF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1389" y="1039346"/>
            <a:ext cx="10694940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2A1F116D-84C8-4355-BAC1-3F8BCE4760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7BD08EC-63B9-47BE-BC99-459162597F7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1710" y="1856624"/>
            <a:ext cx="11019211" cy="4228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1088"/>
              </a:spcBef>
              <a:buNone/>
              <a:defRPr sz="145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5855" indent="-16585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1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3175" indent="-16585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30" indent="-16585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887" indent="-16585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8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1745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40" y="6235987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3" name="Title Placeholder 3">
            <a:extLst>
              <a:ext uri="{FF2B5EF4-FFF2-40B4-BE49-F238E27FC236}">
                <a16:creationId xmlns:a16="http://schemas.microsoft.com/office/drawing/2014/main" id="{3EC5EE7D-5983-47CC-BD1F-2E8E4F943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3" y="597529"/>
            <a:ext cx="10972076" cy="4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0" lvl="0" indent="0" defTabSz="941576" fontAlgn="base">
              <a:lnSpc>
                <a:spcPct val="100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08BC46FF-0B31-4301-AD43-B2DF452DBC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1389" y="1039346"/>
            <a:ext cx="10694940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DA83ABD5-F47C-4A23-87F8-66C233D55A4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6" y="6248122"/>
            <a:ext cx="10705595" cy="35298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</p:spTree>
    <p:extLst>
      <p:ext uri="{BB962C8B-B14F-4D97-AF65-F5344CB8AC3E}">
        <p14:creationId xmlns:p14="http://schemas.microsoft.com/office/powerpoint/2010/main" val="9153698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40" y="6235987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" name="Title Placeholder 3">
            <a:extLst>
              <a:ext uri="{FF2B5EF4-FFF2-40B4-BE49-F238E27FC236}">
                <a16:creationId xmlns:a16="http://schemas.microsoft.com/office/drawing/2014/main" id="{C63E4EEB-A4F1-44C2-851B-91176418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3" y="597529"/>
            <a:ext cx="10972076" cy="4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0" lvl="0" indent="0" defTabSz="941576" fontAlgn="base">
              <a:lnSpc>
                <a:spcPct val="100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04B5661E-EB21-496F-8E75-4CF1863805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</p:spTree>
    <p:extLst>
      <p:ext uri="{BB962C8B-B14F-4D97-AF65-F5344CB8AC3E}">
        <p14:creationId xmlns:p14="http://schemas.microsoft.com/office/powerpoint/2010/main" val="39731073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sub, 1/2 pg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40" y="6235987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51389" y="1039346"/>
            <a:ext cx="10694940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8" name="Title Placeholder 3">
            <a:extLst>
              <a:ext uri="{FF2B5EF4-FFF2-40B4-BE49-F238E27FC236}">
                <a16:creationId xmlns:a16="http://schemas.microsoft.com/office/drawing/2014/main" id="{BFA8DCDA-5EFC-442E-854B-61EB83A3E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3" y="597529"/>
            <a:ext cx="10972076" cy="4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0" lvl="0" indent="0" defTabSz="941576" fontAlgn="base">
              <a:lnSpc>
                <a:spcPct val="100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DC0433D-EE5E-4F3A-9DAD-0E69A35E42A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1714" y="1856621"/>
            <a:ext cx="3728387" cy="42246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1088"/>
              </a:spcBef>
              <a:buNone/>
              <a:defRPr sz="145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5855" indent="-16585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1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3175" indent="-16585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30" indent="-16585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887" indent="-16585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8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143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F27D6-60AC-41A8-A257-B737F709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CF62A7-E271-46AE-8BA2-7F4EF350C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43B5A9-7783-4766-B3E3-0D282734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FD3DBE-CC59-4F71-ACA9-BFE0AED6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E12299-0289-42B0-9471-E65161A1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9614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41640" y="2804035"/>
            <a:ext cx="10722299" cy="53038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sz="3446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41641" y="6274047"/>
            <a:ext cx="10508721" cy="1700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r" defTabSz="963763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088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Avenir LT 55 Roman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839473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436" y="597367"/>
            <a:ext cx="10972800" cy="460468"/>
          </a:xfrm>
        </p:spPr>
        <p:txBody>
          <a:bodyPr lIns="93575" tIns="56148" rIns="93575" bIns="56148" anchor="t">
            <a:noAutofit/>
          </a:bodyPr>
          <a:lstStyle>
            <a:lvl1pPr algn="l">
              <a:defRPr sz="2357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7" y="6235985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20439" y="6248122"/>
            <a:ext cx="10338570" cy="352985"/>
          </a:xfrm>
        </p:spPr>
        <p:txBody>
          <a:bodyPr lIns="93575" tIns="0" rIns="93575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</p:spTree>
    <p:extLst>
      <p:ext uri="{BB962C8B-B14F-4D97-AF65-F5344CB8AC3E}">
        <p14:creationId xmlns:p14="http://schemas.microsoft.com/office/powerpoint/2010/main" val="18659143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NO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54182" y="710006"/>
            <a:ext cx="11279909" cy="451821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294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1A828B3-9A59-45AD-BFB6-1B5A0D838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365838"/>
            <a:ext cx="598517" cy="27432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l">
              <a:defRPr sz="1058">
                <a:solidFill>
                  <a:srgbClr val="898989"/>
                </a:solidFill>
                <a:latin typeface="+mn-lt"/>
              </a:defRPr>
            </a:lvl1pPr>
          </a:lstStyle>
          <a:p>
            <a:pPr defTabSz="945599"/>
            <a:fld id="{24B40F9F-0AC4-48F0-83B8-01BE6978664E}" type="slidenum">
              <a:rPr lang="en-US" smtClean="0"/>
              <a:pPr defTabSz="945599"/>
              <a:t>‹Nr.›</a:t>
            </a:fld>
            <a:endParaRPr lang="en-US"/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80250" y="6326231"/>
            <a:ext cx="11005616" cy="31185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706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  <a:lvl2pPr marL="80672" indent="-80672">
              <a:spcBef>
                <a:spcPts val="0"/>
              </a:spcBef>
              <a:buFont typeface="+mj-lt"/>
              <a:buAutoNum type="arabicPeriod"/>
              <a:defRPr sz="706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2pPr>
          </a:lstStyle>
          <a:p>
            <a:pPr lvl="0"/>
            <a:r>
              <a:rPr lang="en-US" dirty="0"/>
              <a:t>Click to edit footnote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570639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574333" y="6373883"/>
            <a:ext cx="10861516" cy="261672"/>
          </a:xfrm>
        </p:spPr>
        <p:txBody>
          <a:bodyPr anchor="b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sz="706" b="0" i="0" u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554182" y="710340"/>
            <a:ext cx="11285158" cy="463223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>
            <a:lvl1pPr marL="140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294" b="0" i="0" u="none" spc="0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554184" y="1131561"/>
            <a:ext cx="11280740" cy="414617"/>
          </a:xfrm>
        </p:spPr>
        <p:txBody>
          <a:bodyPr lIns="91440" tIns="45720" rIns="91440" bIns="45720">
            <a:noAutofit/>
          </a:bodyPr>
          <a:lstStyle>
            <a:lvl1pPr marL="0" marR="0" indent="1400" algn="l" defTabSz="875345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11" b="0" i="0" u="none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45599">
              <a:defRPr/>
            </a:pPr>
            <a:fld id="{801999A4-9EE5-46AF-9E73-E3855C912007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>
                <a:defRPr/>
              </a:pPr>
              <a:t>‹Nr.›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0529455" y="379207"/>
            <a:ext cx="914016" cy="3655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8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45599"/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ID </a:t>
            </a:r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888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/Subhead 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7" y="6235985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5530" y="597367"/>
            <a:ext cx="10972800" cy="46046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39898" y="6248122"/>
            <a:ext cx="10338570" cy="352985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footnote 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845530" y="1039346"/>
            <a:ext cx="10694940" cy="305360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08146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7B0EC-001D-4E0B-9475-25BB8A884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8F221F-C777-4ECB-B12B-F36C5F8D0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147FBF-9069-471D-A546-985C95D63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CDFB57-B400-4A96-94CC-C9D42AE2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365325-BE02-414E-B6DC-7596F255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9C32FB-7954-440E-8DF6-51589C39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92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0D09D8-B590-4DAF-B583-B746B9C5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181C5D-EAAB-44CB-B9C6-608F6F4C8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995514-8CD1-4096-AED6-AD20B29AF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894174F-B432-43FB-86AD-CD18F0F4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89DDA73-6DE8-427F-8FC7-9EF8CD368C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2F6395-EDC3-4B15-AA5E-E95B61DB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9E8C5BF-A36A-4E03-8BAC-163D0856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3E395CC-FA39-44D3-9EC3-F980237FA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89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420CA-9998-401D-B07C-04CFB76F3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311219C-C1A7-45D7-B3CB-4450C25E9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00160B-EB71-4521-BAFE-4D3D8F40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642454-9C69-40AA-896D-85504204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80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E1DEF8-61AB-4011-B9F0-2181DA367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FA5E96F-053F-4CFA-AA4A-4C5D81B1D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2AE233-F2D9-4762-85C6-36A217BD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45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8FE55-83E5-455D-8DCE-5FB3D5B4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58A2C7-15F2-4C85-9F44-754B9CA0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3BB49E-1124-4B91-A08C-F50C1091D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57D08E-9A50-4ABD-8F04-C7B34C57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C53CA8-508A-4824-935A-4BB3B155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0E16CB-039A-4BCE-8007-406EA292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98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9FC470-03A8-4F02-8133-8B1938C08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D92AEDD-FC54-4D2C-A031-DAA2AC25E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164928-D692-44B8-A0C3-963D9ACA4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E038FF-3769-4014-8E4D-9723E249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3CEA58-6922-4D8B-B57A-893A8214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447783-27C0-4861-A1C0-01F50A04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44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E42CC78-C27E-4025-9CD4-2F86ADDD6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B154DD-A9FC-4FA7-A8F7-5FE8B7A37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7AC0FD-FFE3-4891-A693-5FAA3B47A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A88DC-9AAA-426E-A7A3-F65E807E3DC7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7E392C-B190-4292-A506-0C7BCB1D0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2D876F-27AA-4A21-95C8-9D1D37EA2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59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731" y="1786382"/>
            <a:ext cx="10972800" cy="42658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98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l" defTabSz="945793" rtl="0" eaLnBrk="1" latinLnBrk="0" hangingPunct="1">
        <a:spcBef>
          <a:spcPct val="0"/>
        </a:spcBef>
        <a:buNone/>
        <a:defRPr lang="en-GB" sz="2358" b="0" i="0" u="none" kern="1200" spc="0" baseline="0" dirty="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45793" rtl="0" eaLnBrk="1" latinLnBrk="0" hangingPunct="1">
        <a:spcBef>
          <a:spcPct val="20000"/>
        </a:spcBef>
        <a:buFont typeface="Arial" pitchFamily="34" charset="0"/>
        <a:buNone/>
        <a:defRPr sz="145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68457" indent="-295560" algn="l" defTabSz="945793" rtl="0" eaLnBrk="1" latinLnBrk="0" hangingPunct="1">
        <a:spcBef>
          <a:spcPct val="20000"/>
        </a:spcBef>
        <a:buFont typeface="Arial" pitchFamily="34" charset="0"/>
        <a:buChar char="•"/>
        <a:defRPr sz="145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82242" indent="-236447" algn="l" defTabSz="945793" rtl="0" eaLnBrk="1" latinLnBrk="0" hangingPunct="1">
        <a:spcBef>
          <a:spcPct val="20000"/>
        </a:spcBef>
        <a:buFont typeface="Arial" pitchFamily="34" charset="0"/>
        <a:buChar char="•"/>
        <a:defRPr sz="145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55139" indent="-236447" algn="l" defTabSz="945793" rtl="0" eaLnBrk="1" latinLnBrk="0" hangingPunct="1">
        <a:spcBef>
          <a:spcPct val="20000"/>
        </a:spcBef>
        <a:buFont typeface="Arial" pitchFamily="34" charset="0"/>
        <a:buChar char="–"/>
        <a:defRPr sz="145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28035" indent="-236447" algn="l" defTabSz="945793" rtl="0" eaLnBrk="1" latinLnBrk="0" hangingPunct="1">
        <a:spcBef>
          <a:spcPct val="20000"/>
        </a:spcBef>
        <a:buFont typeface="Arial" pitchFamily="34" charset="0"/>
        <a:buChar char="»"/>
        <a:defRPr sz="145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600932" indent="-236447" algn="l" defTabSz="945793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6pPr>
      <a:lvl7pPr marL="3073829" indent="-236447" algn="l" defTabSz="945793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7pPr>
      <a:lvl8pPr marL="3546727" indent="-236447" algn="l" defTabSz="945793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8pPr>
      <a:lvl9pPr marL="4019624" indent="-236447" algn="l" defTabSz="945793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2896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5793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8691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1587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4485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7380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0278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3175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8">
          <p15:clr>
            <a:srgbClr val="F26B43"/>
          </p15:clr>
        </p15:guide>
        <p15:guide id="3" pos="354">
          <p15:clr>
            <a:srgbClr val="F26B43"/>
          </p15:clr>
        </p15:guide>
        <p15:guide id="4" pos="6361">
          <p15:clr>
            <a:srgbClr val="F26B43"/>
          </p15:clr>
        </p15:guide>
        <p15:guide id="5" orient="horz" pos="648">
          <p15:clr>
            <a:srgbClr val="F26B43"/>
          </p15:clr>
        </p15:guide>
        <p15:guide id="6" orient="horz" pos="852">
          <p15:clr>
            <a:srgbClr val="F26B43"/>
          </p15:clr>
        </p15:guide>
        <p15:guide id="7" orient="horz" pos="45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732" y="1786382"/>
            <a:ext cx="10972800" cy="42658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3640" y="6235986"/>
            <a:ext cx="597285" cy="365125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530033" y="597529"/>
            <a:ext cx="10972076" cy="4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0" lvl="0" indent="0" defTabSz="941576" fontAlgn="base">
              <a:lnSpc>
                <a:spcPct val="100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04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l" defTabSz="945679" rtl="0" eaLnBrk="1" latinLnBrk="0" hangingPunct="1">
        <a:spcBef>
          <a:spcPct val="0"/>
        </a:spcBef>
        <a:buNone/>
        <a:defRPr lang="en-GB" sz="2357" b="0" i="0" u="none" kern="1200" spc="0" baseline="0" dirty="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45679" rtl="0" eaLnBrk="1" latinLnBrk="0" hangingPunct="1">
        <a:spcBef>
          <a:spcPct val="20000"/>
        </a:spcBef>
        <a:buFont typeface="Arial" pitchFamily="34" charset="0"/>
        <a:buNone/>
        <a:defRPr sz="145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68365" indent="-295525" algn="l" defTabSz="945679" rtl="0" eaLnBrk="1" latinLnBrk="0" hangingPunct="1">
        <a:spcBef>
          <a:spcPct val="20000"/>
        </a:spcBef>
        <a:buFont typeface="Arial" pitchFamily="34" charset="0"/>
        <a:buChar char="•"/>
        <a:defRPr sz="145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82099" indent="-236419" algn="l" defTabSz="945679" rtl="0" eaLnBrk="1" latinLnBrk="0" hangingPunct="1">
        <a:spcBef>
          <a:spcPct val="20000"/>
        </a:spcBef>
        <a:buFont typeface="Arial" pitchFamily="34" charset="0"/>
        <a:buChar char="•"/>
        <a:defRPr sz="145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54939" indent="-236419" algn="l" defTabSz="945679" rtl="0" eaLnBrk="1" latinLnBrk="0" hangingPunct="1">
        <a:spcBef>
          <a:spcPct val="20000"/>
        </a:spcBef>
        <a:buFont typeface="Arial" pitchFamily="34" charset="0"/>
        <a:buChar char="–"/>
        <a:defRPr sz="145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27779" indent="-236419" algn="l" defTabSz="945679" rtl="0" eaLnBrk="1" latinLnBrk="0" hangingPunct="1">
        <a:spcBef>
          <a:spcPct val="20000"/>
        </a:spcBef>
        <a:buFont typeface="Arial" pitchFamily="34" charset="0"/>
        <a:buChar char="»"/>
        <a:defRPr sz="145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600618" indent="-236419" algn="l" defTabSz="945679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3459" indent="-236419" algn="l" defTabSz="945679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6299" indent="-236419" algn="l" defTabSz="945679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9139" indent="-236419" algn="l" defTabSz="945679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2839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5679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8520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1360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4201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7039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09880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2719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8">
          <p15:clr>
            <a:srgbClr val="F26B43"/>
          </p15:clr>
        </p15:guide>
        <p15:guide id="3" pos="354">
          <p15:clr>
            <a:srgbClr val="F26B43"/>
          </p15:clr>
        </p15:guide>
        <p15:guide id="4" pos="6361">
          <p15:clr>
            <a:srgbClr val="F26B43"/>
          </p15:clr>
        </p15:guide>
        <p15:guide id="5" orient="horz" pos="648">
          <p15:clr>
            <a:srgbClr val="F26B43"/>
          </p15:clr>
        </p15:guide>
        <p15:guide id="6" orient="horz" pos="852">
          <p15:clr>
            <a:srgbClr val="F26B43"/>
          </p15:clr>
        </p15:guide>
        <p15:guide id="7" orient="horz" pos="45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hyperlink" Target="https://rostde-my.sharepoint.com/personal/kr_klausrost_com/Documents/Fuchsstrategie%20Finanzkonzepte%20GmbH%20&amp;%20Co.%20KG/Kapitalanlage%20Premium%20Coaching/Klasse2023/Sessions%20Klaus/Session%2010%20-%20Beratung%20Riester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7BECE42-E99D-4ABB-94D4-D99573C7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09" y="2324451"/>
            <a:ext cx="3197013" cy="2743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KLAUS</a:t>
            </a:r>
            <a:b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ROST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58ABAA3-7B62-4391-9914-FB33E96535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228" y="6432236"/>
            <a:ext cx="3814420" cy="242068"/>
          </a:xfrm>
          <a:prstGeom prst="rect">
            <a:avLst/>
          </a:prstGeo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9DA73468-294B-443B-BBE4-1E07069319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77C61A4-5056-4894-9554-6E2CFBC4EA49}"/>
              </a:ext>
            </a:extLst>
          </p:cNvPr>
          <p:cNvSpPr txBox="1"/>
          <p:nvPr/>
        </p:nvSpPr>
        <p:spPr>
          <a:xfrm>
            <a:off x="4198444" y="1742283"/>
            <a:ext cx="7586873" cy="31426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4400" dirty="0"/>
              <a:t>SESSION 10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4400" dirty="0"/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4400" dirty="0" err="1"/>
              <a:t>Kritische</a:t>
            </a:r>
            <a:r>
              <a:rPr lang="en-US" sz="4400" dirty="0"/>
              <a:t> </a:t>
            </a:r>
            <a:r>
              <a:rPr lang="en-US" sz="4400" dirty="0" err="1"/>
              <a:t>Situationen</a:t>
            </a:r>
            <a:r>
              <a:rPr lang="en-US" sz="4400" dirty="0"/>
              <a:t> </a:t>
            </a:r>
            <a:r>
              <a:rPr lang="en-US" sz="4400" dirty="0" err="1"/>
              <a:t>kompetent</a:t>
            </a:r>
            <a:r>
              <a:rPr lang="en-US" sz="4400" dirty="0"/>
              <a:t> </a:t>
            </a:r>
            <a:r>
              <a:rPr lang="en-US" sz="4400" dirty="0" err="1"/>
              <a:t>meistern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586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4E42B0A1-10DD-B413-147A-7D126BDF34FC}"/>
              </a:ext>
            </a:extLst>
          </p:cNvPr>
          <p:cNvSpPr/>
          <p:nvPr/>
        </p:nvSpPr>
        <p:spPr>
          <a:xfrm>
            <a:off x="10468116" y="373224"/>
            <a:ext cx="1353398" cy="140823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770B61A-4F21-4809-8B59-BEAD1FF820B6}"/>
              </a:ext>
            </a:extLst>
          </p:cNvPr>
          <p:cNvSpPr txBox="1"/>
          <p:nvPr/>
        </p:nvSpPr>
        <p:spPr>
          <a:xfrm>
            <a:off x="548402" y="692359"/>
            <a:ext cx="110951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Sachverhalt:</a:t>
            </a:r>
          </a:p>
          <a:p>
            <a:endParaRPr lang="de-DE" sz="2800" dirty="0"/>
          </a:p>
          <a:p>
            <a:pPr marL="457200" indent="-457200">
              <a:buFontTx/>
              <a:buChar char="-"/>
            </a:pPr>
            <a:r>
              <a:rPr lang="de-DE" sz="2800" dirty="0"/>
              <a:t>Kundin Jahrgang 1979 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Leitende Angestellte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Abschluss Riesterrente Premium zum 05.07.2007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Höchstbeitrag 162 €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Anbieterwechsel zu </a:t>
            </a:r>
            <a:r>
              <a:rPr lang="de-DE" sz="2800" dirty="0" err="1"/>
              <a:t>Fairriester</a:t>
            </a:r>
            <a:r>
              <a:rPr lang="de-DE" sz="2800" dirty="0"/>
              <a:t> (Sutor Bank) im Nettotarif zum 15.08.2017 aufgrund besserer Kostenstruktur und höherer Aktienquote</a:t>
            </a:r>
          </a:p>
          <a:p>
            <a:endParaRPr lang="de-DE" sz="2800" dirty="0"/>
          </a:p>
          <a:p>
            <a:r>
              <a:rPr lang="de-DE" sz="2800" dirty="0"/>
              <a:t> </a:t>
            </a:r>
          </a:p>
          <a:p>
            <a:r>
              <a:rPr lang="de-DE" sz="2800" dirty="0"/>
              <a:t>	 bis 2019 absolut zufriedenstellend</a:t>
            </a:r>
            <a:endParaRPr lang="de-DE" sz="2800" dirty="0">
              <a:sym typeface="Wingdings" panose="05000000000000000000" pitchFamily="2" charset="2"/>
            </a:endParaRPr>
          </a:p>
          <a:p>
            <a:endParaRPr lang="de-DE" sz="2800" dirty="0">
              <a:sym typeface="Wingdings" panose="05000000000000000000" pitchFamily="2" charset="2"/>
            </a:endParaRPr>
          </a:p>
          <a:p>
            <a:endParaRPr lang="de-DE" sz="2800" dirty="0"/>
          </a:p>
        </p:txBody>
      </p:sp>
      <p:pic>
        <p:nvPicPr>
          <p:cNvPr id="3" name="Grafik 2" descr="dunkel (mittlere Sonne) mit einfarbiger Füllung">
            <a:extLst>
              <a:ext uri="{FF2B5EF4-FFF2-40B4-BE49-F238E27FC236}">
                <a16:creationId xmlns:a16="http://schemas.microsoft.com/office/drawing/2014/main" id="{42A42598-2875-8AAF-E02B-500D050F7E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17231" y="4607984"/>
            <a:ext cx="1288429" cy="1288429"/>
          </a:xfrm>
          <a:prstGeom prst="rect">
            <a:avLst/>
          </a:prstGeom>
        </p:spPr>
      </p:pic>
      <p:pic>
        <p:nvPicPr>
          <p:cNvPr id="6" name="Grafik 5" descr="Frau mit einfarbiger Füllung">
            <a:extLst>
              <a:ext uri="{FF2B5EF4-FFF2-40B4-BE49-F238E27FC236}">
                <a16:creationId xmlns:a16="http://schemas.microsoft.com/office/drawing/2014/main" id="{68C3580B-9398-B3AA-CF82-6DAA5858DF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87615" y="620140"/>
            <a:ext cx="914400" cy="914400"/>
          </a:xfrm>
          <a:prstGeom prst="rect">
            <a:avLst/>
          </a:prstGeom>
        </p:spPr>
      </p:pic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56F63171-43C0-522B-E3B0-6ACC8A34CB22}"/>
              </a:ext>
            </a:extLst>
          </p:cNvPr>
          <p:cNvSpPr/>
          <p:nvPr/>
        </p:nvSpPr>
        <p:spPr>
          <a:xfrm>
            <a:off x="903334" y="5005138"/>
            <a:ext cx="630692" cy="45118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43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10" name="Pfeil: Chevron 9">
            <a:extLst>
              <a:ext uri="{FF2B5EF4-FFF2-40B4-BE49-F238E27FC236}">
                <a16:creationId xmlns:a16="http://schemas.microsoft.com/office/drawing/2014/main" id="{FDD0D40C-5E26-5E05-631B-4A65BA7F04C5}"/>
              </a:ext>
            </a:extLst>
          </p:cNvPr>
          <p:cNvSpPr/>
          <p:nvPr/>
        </p:nvSpPr>
        <p:spPr>
          <a:xfrm>
            <a:off x="815023" y="4292845"/>
            <a:ext cx="3353159" cy="796218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März/April 2020</a:t>
            </a:r>
          </a:p>
        </p:txBody>
      </p:sp>
      <p:sp>
        <p:nvSpPr>
          <p:cNvPr id="11" name="Pfeil: Chevron 10">
            <a:extLst>
              <a:ext uri="{FF2B5EF4-FFF2-40B4-BE49-F238E27FC236}">
                <a16:creationId xmlns:a16="http://schemas.microsoft.com/office/drawing/2014/main" id="{C180C31E-BC8B-841A-808C-D19E3D8826E4}"/>
              </a:ext>
            </a:extLst>
          </p:cNvPr>
          <p:cNvSpPr/>
          <p:nvPr/>
        </p:nvSpPr>
        <p:spPr>
          <a:xfrm>
            <a:off x="3952265" y="4284456"/>
            <a:ext cx="3237691" cy="796218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2020-2022</a:t>
            </a:r>
          </a:p>
        </p:txBody>
      </p:sp>
      <p:sp>
        <p:nvSpPr>
          <p:cNvPr id="16" name="Pfeil: Chevron 15">
            <a:extLst>
              <a:ext uri="{FF2B5EF4-FFF2-40B4-BE49-F238E27FC236}">
                <a16:creationId xmlns:a16="http://schemas.microsoft.com/office/drawing/2014/main" id="{ABB6592D-7A5F-7018-DAEA-E653C2AC6EBD}"/>
              </a:ext>
            </a:extLst>
          </p:cNvPr>
          <p:cNvSpPr/>
          <p:nvPr/>
        </p:nvSpPr>
        <p:spPr>
          <a:xfrm>
            <a:off x="6972196" y="4295275"/>
            <a:ext cx="3237691" cy="796218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2022</a:t>
            </a: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97426C52-643C-C089-9B97-2E472997C5F9}"/>
              </a:ext>
            </a:extLst>
          </p:cNvPr>
          <p:cNvCxnSpPr/>
          <p:nvPr/>
        </p:nvCxnSpPr>
        <p:spPr>
          <a:xfrm flipV="1">
            <a:off x="2248777" y="3427858"/>
            <a:ext cx="0" cy="69397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2AFE588A-FD10-751A-BB37-4935ECF1C500}"/>
              </a:ext>
            </a:extLst>
          </p:cNvPr>
          <p:cNvCxnSpPr/>
          <p:nvPr/>
        </p:nvCxnSpPr>
        <p:spPr>
          <a:xfrm flipV="1">
            <a:off x="5584585" y="3427858"/>
            <a:ext cx="0" cy="69397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DFF06603-4115-82B4-0B4A-4BE690F0BD5E}"/>
              </a:ext>
            </a:extLst>
          </p:cNvPr>
          <p:cNvCxnSpPr>
            <a:cxnSpLocks/>
          </p:cNvCxnSpPr>
          <p:nvPr/>
        </p:nvCxnSpPr>
        <p:spPr>
          <a:xfrm flipV="1">
            <a:off x="8590286" y="3427857"/>
            <a:ext cx="0" cy="69397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ussdiagramm: Verbinder 26">
            <a:extLst>
              <a:ext uri="{FF2B5EF4-FFF2-40B4-BE49-F238E27FC236}">
                <a16:creationId xmlns:a16="http://schemas.microsoft.com/office/drawing/2014/main" id="{B6705558-20C9-437E-B094-581F7CEB9D29}"/>
              </a:ext>
            </a:extLst>
          </p:cNvPr>
          <p:cNvSpPr/>
          <p:nvPr/>
        </p:nvSpPr>
        <p:spPr>
          <a:xfrm>
            <a:off x="1505150" y="339557"/>
            <a:ext cx="1353398" cy="140823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>
              <a:solidFill>
                <a:schemeClr val="tx1"/>
              </a:solidFill>
            </a:endParaRPr>
          </a:p>
        </p:txBody>
      </p:sp>
      <p:pic>
        <p:nvPicPr>
          <p:cNvPr id="28" name="Grafik 27" descr="Wolke mit Blitz und Regen mit einfarbiger Füllung">
            <a:extLst>
              <a:ext uri="{FF2B5EF4-FFF2-40B4-BE49-F238E27FC236}">
                <a16:creationId xmlns:a16="http://schemas.microsoft.com/office/drawing/2014/main" id="{85D0713D-7406-45A4-0C02-55A8F00644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64835" y="426659"/>
            <a:ext cx="1234028" cy="1234028"/>
          </a:xfrm>
          <a:prstGeom prst="rect">
            <a:avLst/>
          </a:prstGeom>
        </p:spPr>
      </p:pic>
      <p:sp>
        <p:nvSpPr>
          <p:cNvPr id="29" name="Flussdiagramm: Verbinder 28">
            <a:extLst>
              <a:ext uri="{FF2B5EF4-FFF2-40B4-BE49-F238E27FC236}">
                <a16:creationId xmlns:a16="http://schemas.microsoft.com/office/drawing/2014/main" id="{137183C6-678D-4C54-4037-EF5BC28961B9}"/>
              </a:ext>
            </a:extLst>
          </p:cNvPr>
          <p:cNvSpPr/>
          <p:nvPr/>
        </p:nvSpPr>
        <p:spPr>
          <a:xfrm>
            <a:off x="4894411" y="339557"/>
            <a:ext cx="1353398" cy="140823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>
              <a:solidFill>
                <a:schemeClr val="tx1"/>
              </a:solidFill>
            </a:endParaRPr>
          </a:p>
        </p:txBody>
      </p:sp>
      <p:pic>
        <p:nvPicPr>
          <p:cNvPr id="30" name="Grafik 29" descr="Wolke mit Blitz und Regen mit einfarbiger Füllung">
            <a:extLst>
              <a:ext uri="{FF2B5EF4-FFF2-40B4-BE49-F238E27FC236}">
                <a16:creationId xmlns:a16="http://schemas.microsoft.com/office/drawing/2014/main" id="{1DDCBFAF-DEBE-0CE5-5B0F-8AFC16144C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54096" y="426659"/>
            <a:ext cx="1234028" cy="1234028"/>
          </a:xfrm>
          <a:prstGeom prst="rect">
            <a:avLst/>
          </a:prstGeom>
        </p:spPr>
      </p:pic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57B0E390-C540-82EE-A0FD-EFE11EE03A5A}"/>
              </a:ext>
            </a:extLst>
          </p:cNvPr>
          <p:cNvSpPr/>
          <p:nvPr/>
        </p:nvSpPr>
        <p:spPr>
          <a:xfrm>
            <a:off x="7863030" y="339557"/>
            <a:ext cx="1353398" cy="140823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>
              <a:solidFill>
                <a:schemeClr val="tx1"/>
              </a:solidFill>
            </a:endParaRPr>
          </a:p>
        </p:txBody>
      </p:sp>
      <p:pic>
        <p:nvPicPr>
          <p:cNvPr id="32" name="Grafik 31" descr="Wolke mit Blitz und Regen mit einfarbiger Füllung">
            <a:extLst>
              <a:ext uri="{FF2B5EF4-FFF2-40B4-BE49-F238E27FC236}">
                <a16:creationId xmlns:a16="http://schemas.microsoft.com/office/drawing/2014/main" id="{16CC17C2-B0CF-64E8-94F5-5B55D793D9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22715" y="426659"/>
            <a:ext cx="1234028" cy="1234028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6E3F9845-50D8-04AB-7BE7-53335434F86F}"/>
              </a:ext>
            </a:extLst>
          </p:cNvPr>
          <p:cNvSpPr txBox="1"/>
          <p:nvPr/>
        </p:nvSpPr>
        <p:spPr>
          <a:xfrm>
            <a:off x="886234" y="1961222"/>
            <a:ext cx="27250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dirty="0"/>
              <a:t>Die Sutor Bank bekommt „kalte Füße“, zieht die Reißleine und verkauft alle Aktienpositionen zu </a:t>
            </a:r>
            <a:r>
              <a:rPr lang="de-DE" sz="1800" dirty="0" err="1"/>
              <a:t>TIEFSTpreisen</a:t>
            </a:r>
            <a:r>
              <a:rPr lang="de-DE" sz="1800" dirty="0"/>
              <a:t>.</a:t>
            </a:r>
          </a:p>
          <a:p>
            <a:pPr algn="ctr"/>
            <a:endParaRPr lang="de-DE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DDCBC4C9-8A85-A3ED-45F8-1041D8B74F61}"/>
              </a:ext>
            </a:extLst>
          </p:cNvPr>
          <p:cNvSpPr txBox="1"/>
          <p:nvPr/>
        </p:nvSpPr>
        <p:spPr>
          <a:xfrm>
            <a:off x="4208567" y="1961222"/>
            <a:ext cx="27250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dirty="0"/>
              <a:t>Sehr, sehr hohe Anleihequote, daher keine positive Wertentwicklung durch den Aufschwung der Aktienmärkte nach Corona</a:t>
            </a:r>
          </a:p>
          <a:p>
            <a:pPr algn="ctr"/>
            <a:endParaRPr lang="de-DE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E202503-7049-450C-8813-4AF234A970B8}"/>
              </a:ext>
            </a:extLst>
          </p:cNvPr>
          <p:cNvSpPr txBox="1"/>
          <p:nvPr/>
        </p:nvSpPr>
        <p:spPr>
          <a:xfrm>
            <a:off x="7177186" y="2113975"/>
            <a:ext cx="2725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dirty="0"/>
              <a:t>Hohe Kursverluste aufgrund steigender Zinsen und (sehr) langen Laufzeiten der Anleihen</a:t>
            </a:r>
            <a:endParaRPr lang="de-DE" dirty="0"/>
          </a:p>
        </p:txBody>
      </p:sp>
      <p:sp>
        <p:nvSpPr>
          <p:cNvPr id="38" name="Pfeil: nach oben gebogen 37">
            <a:extLst>
              <a:ext uri="{FF2B5EF4-FFF2-40B4-BE49-F238E27FC236}">
                <a16:creationId xmlns:a16="http://schemas.microsoft.com/office/drawing/2014/main" id="{07B6F6ED-6734-C1BA-2F2D-CCA1D22ACC66}"/>
              </a:ext>
            </a:extLst>
          </p:cNvPr>
          <p:cNvSpPr/>
          <p:nvPr/>
        </p:nvSpPr>
        <p:spPr>
          <a:xfrm rot="5400000">
            <a:off x="4124531" y="5295337"/>
            <a:ext cx="618181" cy="530879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A4CAA0F-D40B-1FDB-F08A-F1C8C3EA03B9}"/>
              </a:ext>
            </a:extLst>
          </p:cNvPr>
          <p:cNvSpPr txBox="1"/>
          <p:nvPr/>
        </p:nvSpPr>
        <p:spPr>
          <a:xfrm>
            <a:off x="4774622" y="5551077"/>
            <a:ext cx="5488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Ab 2020: Vertrieb von </a:t>
            </a:r>
            <a:r>
              <a:rPr lang="de-DE" sz="1800" dirty="0" err="1"/>
              <a:t>Risterrenten</a:t>
            </a:r>
            <a:r>
              <a:rPr lang="de-DE" sz="1800" dirty="0"/>
              <a:t> wurde </a:t>
            </a:r>
          </a:p>
          <a:p>
            <a:r>
              <a:rPr lang="de-DE" sz="1800" dirty="0"/>
              <a:t>branchenweit größtenteils eingestellt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390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27" grpId="0" animBg="1"/>
      <p:bldP spid="29" grpId="0" animBg="1"/>
      <p:bldP spid="31" grpId="0" animBg="1"/>
      <p:bldP spid="33" grpId="0"/>
      <p:bldP spid="34" grpId="0"/>
      <p:bldP spid="35" grpId="0"/>
      <p:bldP spid="38" grpId="0" animBg="1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0378A778-2F3D-8F7C-4696-8CCFD0798EAF}"/>
              </a:ext>
            </a:extLst>
          </p:cNvPr>
          <p:cNvSpPr/>
          <p:nvPr/>
        </p:nvSpPr>
        <p:spPr>
          <a:xfrm>
            <a:off x="10468116" y="373224"/>
            <a:ext cx="1353398" cy="140823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75962F4-191B-D2C6-D0E1-EEFF0BEB2CCA}"/>
              </a:ext>
            </a:extLst>
          </p:cNvPr>
          <p:cNvSpPr txBox="1"/>
          <p:nvPr/>
        </p:nvSpPr>
        <p:spPr>
          <a:xfrm>
            <a:off x="1122528" y="1443841"/>
            <a:ext cx="950911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Wie gehe ich damit um?</a:t>
            </a:r>
          </a:p>
          <a:p>
            <a:endParaRPr lang="de-DE" sz="2800" dirty="0"/>
          </a:p>
          <a:p>
            <a:r>
              <a:rPr lang="de-DE" sz="2800" dirty="0"/>
              <a:t>Mit Rechen- und Kapitalmarktkompetenz!</a:t>
            </a:r>
          </a:p>
          <a:p>
            <a:endParaRPr lang="de-DE" sz="2800" dirty="0"/>
          </a:p>
          <a:p>
            <a:r>
              <a:rPr lang="de-DE" sz="2800" dirty="0"/>
              <a:t>Konkret: </a:t>
            </a:r>
          </a:p>
          <a:p>
            <a:r>
              <a:rPr lang="de-DE" sz="2800" dirty="0"/>
              <a:t>Wir simulieren alle möglichen Varianten mit den entsprechenden Auswirkungen</a:t>
            </a:r>
          </a:p>
          <a:p>
            <a:endParaRPr lang="de-DE" sz="2800" dirty="0"/>
          </a:p>
          <a:p>
            <a:r>
              <a:rPr lang="de-DE" dirty="0"/>
              <a:t> </a:t>
            </a:r>
            <a:endParaRPr lang="de-DE" sz="1000" dirty="0"/>
          </a:p>
          <a:p>
            <a:r>
              <a:rPr lang="de-DE" sz="1000" dirty="0">
                <a:hlinkClick r:id="rId4"/>
              </a:rPr>
              <a:t>https://rostde-my.sharepoint.com/personal/kr_klausrost_com/Documents/Fuchsstrategie%20Finanzkonzepte%20GmbH%20&amp;%20Co.%20KG/Kapitalanlage%20Premium%20Coaching/Klasse2023/Sessions%20Klaus/Session%2010%20-%20Beratung%20Riester.xlsx</a:t>
            </a:r>
            <a:endParaRPr lang="de-DE" sz="1000" dirty="0"/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50228643-11A4-3ACF-D964-7C291723AA79}"/>
              </a:ext>
            </a:extLst>
          </p:cNvPr>
          <p:cNvSpPr/>
          <p:nvPr/>
        </p:nvSpPr>
        <p:spPr>
          <a:xfrm>
            <a:off x="373944" y="2304047"/>
            <a:ext cx="630692" cy="45118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Glühbirne und Zahnrad mit einfarbiger Füllung">
            <a:extLst>
              <a:ext uri="{FF2B5EF4-FFF2-40B4-BE49-F238E27FC236}">
                <a16:creationId xmlns:a16="http://schemas.microsoft.com/office/drawing/2014/main" id="{2B28B070-4542-05A3-7DFC-5ACE2EF70F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31643" y="564168"/>
            <a:ext cx="1026343" cy="102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0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ssdiagramm: Verbinder 5">
            <a:extLst>
              <a:ext uri="{FF2B5EF4-FFF2-40B4-BE49-F238E27FC236}">
                <a16:creationId xmlns:a16="http://schemas.microsoft.com/office/drawing/2014/main" id="{B466D281-83D4-8546-A006-F98C386CA8F0}"/>
              </a:ext>
            </a:extLst>
          </p:cNvPr>
          <p:cNvSpPr/>
          <p:nvPr/>
        </p:nvSpPr>
        <p:spPr>
          <a:xfrm>
            <a:off x="10468116" y="373224"/>
            <a:ext cx="1353398" cy="140823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75962F4-191B-D2C6-D0E1-EEFF0BEB2CCA}"/>
              </a:ext>
            </a:extLst>
          </p:cNvPr>
          <p:cNvSpPr txBox="1"/>
          <p:nvPr/>
        </p:nvSpPr>
        <p:spPr>
          <a:xfrm>
            <a:off x="1215190" y="1187906"/>
            <a:ext cx="928653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Ergebnis</a:t>
            </a:r>
          </a:p>
          <a:p>
            <a:endParaRPr lang="de-DE" sz="2800" dirty="0"/>
          </a:p>
          <a:p>
            <a:pPr marL="457200" indent="-457200">
              <a:buFontTx/>
              <a:buChar char="-"/>
            </a:pPr>
            <a:r>
              <a:rPr lang="de-DE" sz="2800" dirty="0"/>
              <a:t>Förderschädliche Auflösung Riester und Einzahlung in bestehende Schicht 3 Police</a:t>
            </a:r>
          </a:p>
          <a:p>
            <a:endParaRPr lang="de-DE" sz="2800" dirty="0"/>
          </a:p>
          <a:p>
            <a:pPr marL="457200" indent="-457200">
              <a:buFontTx/>
              <a:buChar char="-"/>
            </a:pPr>
            <a:r>
              <a:rPr lang="de-DE" sz="2800" dirty="0"/>
              <a:t>Erhöhung des Sparbetrages auf 200 € monatlich </a:t>
            </a:r>
          </a:p>
          <a:p>
            <a:endParaRPr lang="de-DE" sz="2800" dirty="0"/>
          </a:p>
          <a:p>
            <a:pPr marL="457200" indent="-457200">
              <a:buFontTx/>
              <a:buChar char="-"/>
            </a:pPr>
            <a:r>
              <a:rPr lang="de-DE" sz="2800" dirty="0"/>
              <a:t>Abschluss einer Servicegebührenvereinbarung über 20 € netto monatlich</a:t>
            </a:r>
          </a:p>
          <a:p>
            <a:endParaRPr lang="de-DE" sz="2800" dirty="0"/>
          </a:p>
          <a:p>
            <a:endParaRPr lang="de-DE" sz="2800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5" name="Grafik 4" descr="Ausrufezeichen mit einfarbiger Füllung">
            <a:extLst>
              <a:ext uri="{FF2B5EF4-FFF2-40B4-BE49-F238E27FC236}">
                <a16:creationId xmlns:a16="http://schemas.microsoft.com/office/drawing/2014/main" id="{7822CAE5-D95D-4EF6-D2A7-FA827B0A54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8776" y="531301"/>
            <a:ext cx="1092078" cy="109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1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770B61A-4F21-4809-8B59-BEAD1FF820B6}"/>
              </a:ext>
            </a:extLst>
          </p:cNvPr>
          <p:cNvSpPr txBox="1"/>
          <p:nvPr/>
        </p:nvSpPr>
        <p:spPr>
          <a:xfrm>
            <a:off x="548402" y="692359"/>
            <a:ext cx="11095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Q&amp;As</a:t>
            </a:r>
          </a:p>
        </p:txBody>
      </p:sp>
    </p:spTree>
    <p:extLst>
      <p:ext uri="{BB962C8B-B14F-4D97-AF65-F5344CB8AC3E}">
        <p14:creationId xmlns:p14="http://schemas.microsoft.com/office/powerpoint/2010/main" val="121822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nbranded Slides">
  <a:themeElements>
    <a:clrScheme name="2013 refresh final_corrected green">
      <a:dk1>
        <a:srgbClr val="000000"/>
      </a:dk1>
      <a:lt1>
        <a:srgbClr val="FFFFFF"/>
      </a:lt1>
      <a:dk2>
        <a:srgbClr val="5D4B3D"/>
      </a:dk2>
      <a:lt2>
        <a:srgbClr val="E4E4E4"/>
      </a:lt2>
      <a:accent1>
        <a:srgbClr val="005E74"/>
      </a:accent1>
      <a:accent2>
        <a:srgbClr val="427994"/>
      </a:accent2>
      <a:accent3>
        <a:srgbClr val="00B0AC"/>
      </a:accent3>
      <a:accent4>
        <a:srgbClr val="F3D54E"/>
      </a:accent4>
      <a:accent5>
        <a:srgbClr val="51A234"/>
      </a:accent5>
      <a:accent6>
        <a:srgbClr val="96B400"/>
      </a:accent6>
      <a:hlink>
        <a:srgbClr val="005E74"/>
      </a:hlink>
      <a:folHlink>
        <a:srgbClr val="B7312C"/>
      </a:folHlink>
    </a:clrScheme>
    <a:fontScheme name="QMR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branded template" id="{DAD45B75-BCB4-4B23-A4DD-4774C2EB631E}" vid="{90B2BC02-F061-4F85-834C-21DB79E92556}"/>
    </a:ext>
  </a:extLst>
</a:theme>
</file>

<file path=ppt/theme/theme3.xml><?xml version="1.0" encoding="utf-8"?>
<a:theme xmlns:a="http://schemas.openxmlformats.org/drawingml/2006/main" name="1_Unbranded Slides">
  <a:themeElements>
    <a:clrScheme name="2013 refresh final_corrected green">
      <a:dk1>
        <a:srgbClr val="000000"/>
      </a:dk1>
      <a:lt1>
        <a:srgbClr val="FFFFFF"/>
      </a:lt1>
      <a:dk2>
        <a:srgbClr val="5D4B3D"/>
      </a:dk2>
      <a:lt2>
        <a:srgbClr val="E4E4E4"/>
      </a:lt2>
      <a:accent1>
        <a:srgbClr val="005E74"/>
      </a:accent1>
      <a:accent2>
        <a:srgbClr val="427994"/>
      </a:accent2>
      <a:accent3>
        <a:srgbClr val="00B0AC"/>
      </a:accent3>
      <a:accent4>
        <a:srgbClr val="F3D54E"/>
      </a:accent4>
      <a:accent5>
        <a:srgbClr val="51A234"/>
      </a:accent5>
      <a:accent6>
        <a:srgbClr val="96B400"/>
      </a:accent6>
      <a:hlink>
        <a:srgbClr val="005E74"/>
      </a:hlink>
      <a:folHlink>
        <a:srgbClr val="B7312C"/>
      </a:folHlink>
    </a:clrScheme>
    <a:fontScheme name="QMR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</Words>
  <Application>Microsoft Office PowerPoint</Application>
  <PresentationFormat>Breitbild</PresentationFormat>
  <Paragraphs>41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7" baseType="lpstr">
      <vt:lpstr>Arial</vt:lpstr>
      <vt:lpstr>Arial Narrow</vt:lpstr>
      <vt:lpstr>Avenir LT 35 Light</vt:lpstr>
      <vt:lpstr>Avenir LT 55 Roman</vt:lpstr>
      <vt:lpstr>Avenir LT Std 35 Light</vt:lpstr>
      <vt:lpstr>Avenir LT Std 45 Book</vt:lpstr>
      <vt:lpstr>Calibri</vt:lpstr>
      <vt:lpstr>Calibri Light</vt:lpstr>
      <vt:lpstr>Office</vt:lpstr>
      <vt:lpstr>Unbranded Slides</vt:lpstr>
      <vt:lpstr>1_Unbranded Slides</vt:lpstr>
      <vt:lpstr>KLAUS ROST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Lena Hänseler | KlaRo Finanzberatung</dc:creator>
  <cp:lastModifiedBy>Lena Hänseler | KlaRo Finanzberatung</cp:lastModifiedBy>
  <cp:revision>3</cp:revision>
  <dcterms:created xsi:type="dcterms:W3CDTF">2022-03-22T11:58:09Z</dcterms:created>
  <dcterms:modified xsi:type="dcterms:W3CDTF">2024-01-22T11:15:09Z</dcterms:modified>
</cp:coreProperties>
</file>