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8" r:id="rId3"/>
    <p:sldId id="531" r:id="rId4"/>
    <p:sldId id="532" r:id="rId5"/>
    <p:sldId id="53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9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24CCEB-0F16-4C70-BE08-AD19B7B6BADC}" v="11" dt="2023-10-09T10:31:13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Hänseler | KlaRo Finanzberatung" userId="138db142-9f75-4440-8388-e895ebddeebb" providerId="ADAL" clId="{DC24CCEB-0F16-4C70-BE08-AD19B7B6BADC}"/>
    <pc:docChg chg="custSel addSld delSld modSld">
      <pc:chgData name="Lena Hänseler | KlaRo Finanzberatung" userId="138db142-9f75-4440-8388-e895ebddeebb" providerId="ADAL" clId="{DC24CCEB-0F16-4C70-BE08-AD19B7B6BADC}" dt="2023-10-09T10:31:45.507" v="578" actId="20577"/>
      <pc:docMkLst>
        <pc:docMk/>
      </pc:docMkLst>
      <pc:sldChg chg="del">
        <pc:chgData name="Lena Hänseler | KlaRo Finanzberatung" userId="138db142-9f75-4440-8388-e895ebddeebb" providerId="ADAL" clId="{DC24CCEB-0F16-4C70-BE08-AD19B7B6BADC}" dt="2023-10-09T10:14:49.683" v="0" actId="47"/>
        <pc:sldMkLst>
          <pc:docMk/>
          <pc:sldMk cId="2970760824" sldId="256"/>
        </pc:sldMkLst>
      </pc:sldChg>
      <pc:sldChg chg="modSp mod">
        <pc:chgData name="Lena Hänseler | KlaRo Finanzberatung" userId="138db142-9f75-4440-8388-e895ebddeebb" providerId="ADAL" clId="{DC24CCEB-0F16-4C70-BE08-AD19B7B6BADC}" dt="2023-10-09T10:15:25.370" v="84" actId="20577"/>
        <pc:sldMkLst>
          <pc:docMk/>
          <pc:sldMk cId="2275860674" sldId="257"/>
        </pc:sldMkLst>
        <pc:spChg chg="mod">
          <ac:chgData name="Lena Hänseler | KlaRo Finanzberatung" userId="138db142-9f75-4440-8388-e895ebddeebb" providerId="ADAL" clId="{DC24CCEB-0F16-4C70-BE08-AD19B7B6BADC}" dt="2023-10-09T10:15:25.370" v="84" actId="20577"/>
          <ac:spMkLst>
            <pc:docMk/>
            <pc:sldMk cId="2275860674" sldId="257"/>
            <ac:spMk id="11" creationId="{E77C61A4-5056-4894-9554-6E2CFBC4EA49}"/>
          </ac:spMkLst>
        </pc:spChg>
      </pc:sldChg>
      <pc:sldChg chg="del">
        <pc:chgData name="Lena Hänseler | KlaRo Finanzberatung" userId="138db142-9f75-4440-8388-e895ebddeebb" providerId="ADAL" clId="{DC24CCEB-0F16-4C70-BE08-AD19B7B6BADC}" dt="2023-10-09T10:14:50.244" v="2" actId="47"/>
        <pc:sldMkLst>
          <pc:docMk/>
          <pc:sldMk cId="487579643" sldId="258"/>
        </pc:sldMkLst>
      </pc:sldChg>
      <pc:sldChg chg="del">
        <pc:chgData name="Lena Hänseler | KlaRo Finanzberatung" userId="138db142-9f75-4440-8388-e895ebddeebb" providerId="ADAL" clId="{DC24CCEB-0F16-4C70-BE08-AD19B7B6BADC}" dt="2023-10-09T10:14:50.698" v="3" actId="47"/>
        <pc:sldMkLst>
          <pc:docMk/>
          <pc:sldMk cId="2890465849" sldId="259"/>
        </pc:sldMkLst>
      </pc:sldChg>
      <pc:sldChg chg="del">
        <pc:chgData name="Lena Hänseler | KlaRo Finanzberatung" userId="138db142-9f75-4440-8388-e895ebddeebb" providerId="ADAL" clId="{DC24CCEB-0F16-4C70-BE08-AD19B7B6BADC}" dt="2023-10-09T10:14:51.260" v="4" actId="47"/>
        <pc:sldMkLst>
          <pc:docMk/>
          <pc:sldMk cId="1215818768" sldId="260"/>
        </pc:sldMkLst>
      </pc:sldChg>
      <pc:sldChg chg="del">
        <pc:chgData name="Lena Hänseler | KlaRo Finanzberatung" userId="138db142-9f75-4440-8388-e895ebddeebb" providerId="ADAL" clId="{DC24CCEB-0F16-4C70-BE08-AD19B7B6BADC}" dt="2023-10-09T10:14:52.723" v="7" actId="47"/>
        <pc:sldMkLst>
          <pc:docMk/>
          <pc:sldMk cId="3183752462" sldId="263"/>
        </pc:sldMkLst>
      </pc:sldChg>
      <pc:sldChg chg="del">
        <pc:chgData name="Lena Hänseler | KlaRo Finanzberatung" userId="138db142-9f75-4440-8388-e895ebddeebb" providerId="ADAL" clId="{DC24CCEB-0F16-4C70-BE08-AD19B7B6BADC}" dt="2023-10-09T10:14:52.956" v="8" actId="47"/>
        <pc:sldMkLst>
          <pc:docMk/>
          <pc:sldMk cId="3992622925" sldId="264"/>
        </pc:sldMkLst>
      </pc:sldChg>
      <pc:sldChg chg="del">
        <pc:chgData name="Lena Hänseler | KlaRo Finanzberatung" userId="138db142-9f75-4440-8388-e895ebddeebb" providerId="ADAL" clId="{DC24CCEB-0F16-4C70-BE08-AD19B7B6BADC}" dt="2023-10-09T10:14:53.284" v="9" actId="47"/>
        <pc:sldMkLst>
          <pc:docMk/>
          <pc:sldMk cId="3025805404" sldId="265"/>
        </pc:sldMkLst>
      </pc:sldChg>
      <pc:sldChg chg="del">
        <pc:chgData name="Lena Hänseler | KlaRo Finanzberatung" userId="138db142-9f75-4440-8388-e895ebddeebb" providerId="ADAL" clId="{DC24CCEB-0F16-4C70-BE08-AD19B7B6BADC}" dt="2023-10-09T10:14:55.075" v="10" actId="47"/>
        <pc:sldMkLst>
          <pc:docMk/>
          <pc:sldMk cId="3973499656" sldId="266"/>
        </pc:sldMkLst>
      </pc:sldChg>
      <pc:sldChg chg="del">
        <pc:chgData name="Lena Hänseler | KlaRo Finanzberatung" userId="138db142-9f75-4440-8388-e895ebddeebb" providerId="ADAL" clId="{DC24CCEB-0F16-4C70-BE08-AD19B7B6BADC}" dt="2023-10-09T10:14:55.500" v="11" actId="47"/>
        <pc:sldMkLst>
          <pc:docMk/>
          <pc:sldMk cId="1185861938" sldId="267"/>
        </pc:sldMkLst>
      </pc:sldChg>
      <pc:sldChg chg="addSp delSp modSp mod">
        <pc:chgData name="Lena Hänseler | KlaRo Finanzberatung" userId="138db142-9f75-4440-8388-e895ebddeebb" providerId="ADAL" clId="{DC24CCEB-0F16-4C70-BE08-AD19B7B6BADC}" dt="2023-10-09T10:31:45.507" v="578" actId="20577"/>
        <pc:sldMkLst>
          <pc:docMk/>
          <pc:sldMk cId="3680201099" sldId="268"/>
        </pc:sldMkLst>
        <pc:spChg chg="add del mod">
          <ac:chgData name="Lena Hänseler | KlaRo Finanzberatung" userId="138db142-9f75-4440-8388-e895ebddeebb" providerId="ADAL" clId="{DC24CCEB-0F16-4C70-BE08-AD19B7B6BADC}" dt="2023-10-09T10:17:55.924" v="96"/>
          <ac:spMkLst>
            <pc:docMk/>
            <pc:sldMk cId="3680201099" sldId="268"/>
            <ac:spMk id="11" creationId="{2B7E8B5C-7DB2-B274-8454-AE14F3469A7F}"/>
          </ac:spMkLst>
        </pc:spChg>
        <pc:spChg chg="add mod">
          <ac:chgData name="Lena Hänseler | KlaRo Finanzberatung" userId="138db142-9f75-4440-8388-e895ebddeebb" providerId="ADAL" clId="{DC24CCEB-0F16-4C70-BE08-AD19B7B6BADC}" dt="2023-10-09T10:29:30.207" v="408" actId="20577"/>
          <ac:spMkLst>
            <pc:docMk/>
            <pc:sldMk cId="3680201099" sldId="268"/>
            <ac:spMk id="12" creationId="{B442C5D4-F21C-1F06-23B9-99B4B43EC69C}"/>
          </ac:spMkLst>
        </pc:spChg>
        <pc:spChg chg="add mod">
          <ac:chgData name="Lena Hänseler | KlaRo Finanzberatung" userId="138db142-9f75-4440-8388-e895ebddeebb" providerId="ADAL" clId="{DC24CCEB-0F16-4C70-BE08-AD19B7B6BADC}" dt="2023-10-09T10:30:39.955" v="467" actId="20577"/>
          <ac:spMkLst>
            <pc:docMk/>
            <pc:sldMk cId="3680201099" sldId="268"/>
            <ac:spMk id="13" creationId="{340B4ECE-F22B-A231-3CAA-7E5C031E2F99}"/>
          </ac:spMkLst>
        </pc:spChg>
        <pc:spChg chg="add mod">
          <ac:chgData name="Lena Hänseler | KlaRo Finanzberatung" userId="138db142-9f75-4440-8388-e895ebddeebb" providerId="ADAL" clId="{DC24CCEB-0F16-4C70-BE08-AD19B7B6BADC}" dt="2023-10-09T10:30:55.743" v="496" actId="20577"/>
          <ac:spMkLst>
            <pc:docMk/>
            <pc:sldMk cId="3680201099" sldId="268"/>
            <ac:spMk id="14" creationId="{FF0DE488-FEB4-98BA-AC63-B4992E900C42}"/>
          </ac:spMkLst>
        </pc:spChg>
        <pc:spChg chg="add mod">
          <ac:chgData name="Lena Hänseler | KlaRo Finanzberatung" userId="138db142-9f75-4440-8388-e895ebddeebb" providerId="ADAL" clId="{DC24CCEB-0F16-4C70-BE08-AD19B7B6BADC}" dt="2023-10-09T10:31:45.507" v="578" actId="20577"/>
          <ac:spMkLst>
            <pc:docMk/>
            <pc:sldMk cId="3680201099" sldId="268"/>
            <ac:spMk id="15" creationId="{DA9FADCD-0A3D-2091-B0AD-9995DCEAC884}"/>
          </ac:spMkLst>
        </pc:spChg>
        <pc:picChg chg="del">
          <ac:chgData name="Lena Hänseler | KlaRo Finanzberatung" userId="138db142-9f75-4440-8388-e895ebddeebb" providerId="ADAL" clId="{DC24CCEB-0F16-4C70-BE08-AD19B7B6BADC}" dt="2023-10-09T10:15:36.600" v="85" actId="478"/>
          <ac:picMkLst>
            <pc:docMk/>
            <pc:sldMk cId="3680201099" sldId="268"/>
            <ac:picMk id="4" creationId="{00000000-0000-0000-0000-000000000000}"/>
          </ac:picMkLst>
        </pc:picChg>
        <pc:picChg chg="add mod modCrop">
          <ac:chgData name="Lena Hänseler | KlaRo Finanzberatung" userId="138db142-9f75-4440-8388-e895ebddeebb" providerId="ADAL" clId="{DC24CCEB-0F16-4C70-BE08-AD19B7B6BADC}" dt="2023-10-09T10:29:43.217" v="411" actId="1076"/>
          <ac:picMkLst>
            <pc:docMk/>
            <pc:sldMk cId="3680201099" sldId="268"/>
            <ac:picMk id="6" creationId="{A9FEC830-9E51-7577-5F1F-D3B6743BA83E}"/>
          </ac:picMkLst>
        </pc:picChg>
        <pc:picChg chg="add mod">
          <ac:chgData name="Lena Hänseler | KlaRo Finanzberatung" userId="138db142-9f75-4440-8388-e895ebddeebb" providerId="ADAL" clId="{DC24CCEB-0F16-4C70-BE08-AD19B7B6BADC}" dt="2023-10-09T10:29:45.234" v="412" actId="1076"/>
          <ac:picMkLst>
            <pc:docMk/>
            <pc:sldMk cId="3680201099" sldId="268"/>
            <ac:picMk id="8" creationId="{B215A437-4737-754A-D5A3-39446E9856BE}"/>
          </ac:picMkLst>
        </pc:picChg>
        <pc:picChg chg="add mod">
          <ac:chgData name="Lena Hänseler | KlaRo Finanzberatung" userId="138db142-9f75-4440-8388-e895ebddeebb" providerId="ADAL" clId="{DC24CCEB-0F16-4C70-BE08-AD19B7B6BADC}" dt="2023-10-09T10:17:59.955" v="97" actId="1076"/>
          <ac:picMkLst>
            <pc:docMk/>
            <pc:sldMk cId="3680201099" sldId="268"/>
            <ac:picMk id="10" creationId="{181F5FD1-B0C8-004F-A37A-4D604538701F}"/>
          </ac:picMkLst>
        </pc:picChg>
      </pc:sldChg>
      <pc:sldChg chg="del">
        <pc:chgData name="Lena Hänseler | KlaRo Finanzberatung" userId="138db142-9f75-4440-8388-e895ebddeebb" providerId="ADAL" clId="{DC24CCEB-0F16-4C70-BE08-AD19B7B6BADC}" dt="2023-10-09T10:14:56.916" v="12" actId="47"/>
        <pc:sldMkLst>
          <pc:docMk/>
          <pc:sldMk cId="50305166" sldId="269"/>
        </pc:sldMkLst>
      </pc:sldChg>
      <pc:sldChg chg="del">
        <pc:chgData name="Lena Hänseler | KlaRo Finanzberatung" userId="138db142-9f75-4440-8388-e895ebddeebb" providerId="ADAL" clId="{DC24CCEB-0F16-4C70-BE08-AD19B7B6BADC}" dt="2023-10-09T10:14:57.212" v="13" actId="47"/>
        <pc:sldMkLst>
          <pc:docMk/>
          <pc:sldMk cId="78882966" sldId="271"/>
        </pc:sldMkLst>
      </pc:sldChg>
      <pc:sldChg chg="del">
        <pc:chgData name="Lena Hänseler | KlaRo Finanzberatung" userId="138db142-9f75-4440-8388-e895ebddeebb" providerId="ADAL" clId="{DC24CCEB-0F16-4C70-BE08-AD19B7B6BADC}" dt="2023-10-09T10:14:59.686" v="15" actId="47"/>
        <pc:sldMkLst>
          <pc:docMk/>
          <pc:sldMk cId="3361919433" sldId="272"/>
        </pc:sldMkLst>
      </pc:sldChg>
      <pc:sldChg chg="del">
        <pc:chgData name="Lena Hänseler | KlaRo Finanzberatung" userId="138db142-9f75-4440-8388-e895ebddeebb" providerId="ADAL" clId="{DC24CCEB-0F16-4C70-BE08-AD19B7B6BADC}" dt="2023-10-09T10:14:52.087" v="5" actId="47"/>
        <pc:sldMkLst>
          <pc:docMk/>
          <pc:sldMk cId="812313117" sldId="273"/>
        </pc:sldMkLst>
      </pc:sldChg>
      <pc:sldChg chg="del">
        <pc:chgData name="Lena Hänseler | KlaRo Finanzberatung" userId="138db142-9f75-4440-8388-e895ebddeebb" providerId="ADAL" clId="{DC24CCEB-0F16-4C70-BE08-AD19B7B6BADC}" dt="2023-10-09T10:14:52.454" v="6" actId="47"/>
        <pc:sldMkLst>
          <pc:docMk/>
          <pc:sldMk cId="430911240" sldId="274"/>
        </pc:sldMkLst>
      </pc:sldChg>
      <pc:sldChg chg="del">
        <pc:chgData name="Lena Hänseler | KlaRo Finanzberatung" userId="138db142-9f75-4440-8388-e895ebddeebb" providerId="ADAL" clId="{DC24CCEB-0F16-4C70-BE08-AD19B7B6BADC}" dt="2023-10-09T10:14:59.182" v="14" actId="47"/>
        <pc:sldMkLst>
          <pc:docMk/>
          <pc:sldMk cId="2227114800" sldId="526"/>
        </pc:sldMkLst>
      </pc:sldChg>
      <pc:sldChg chg="del">
        <pc:chgData name="Lena Hänseler | KlaRo Finanzberatung" userId="138db142-9f75-4440-8388-e895ebddeebb" providerId="ADAL" clId="{DC24CCEB-0F16-4C70-BE08-AD19B7B6BADC}" dt="2023-10-09T10:14:49.926" v="1" actId="47"/>
        <pc:sldMkLst>
          <pc:docMk/>
          <pc:sldMk cId="1017057182" sldId="527"/>
        </pc:sldMkLst>
      </pc:sldChg>
      <pc:sldChg chg="addSp delSp modSp add mod">
        <pc:chgData name="Lena Hänseler | KlaRo Finanzberatung" userId="138db142-9f75-4440-8388-e895ebddeebb" providerId="ADAL" clId="{DC24CCEB-0F16-4C70-BE08-AD19B7B6BADC}" dt="2023-10-09T10:26:09.131" v="290" actId="1076"/>
        <pc:sldMkLst>
          <pc:docMk/>
          <pc:sldMk cId="1062045202" sldId="531"/>
        </pc:sldMkLst>
        <pc:spChg chg="add mod">
          <ac:chgData name="Lena Hänseler | KlaRo Finanzberatung" userId="138db142-9f75-4440-8388-e895ebddeebb" providerId="ADAL" clId="{DC24CCEB-0F16-4C70-BE08-AD19B7B6BADC}" dt="2023-10-09T10:20:01.617" v="136" actId="1076"/>
          <ac:spMkLst>
            <pc:docMk/>
            <pc:sldMk cId="1062045202" sldId="531"/>
            <ac:spMk id="7" creationId="{F36660A5-B2B6-F295-DBED-DBD5BC08FD7B}"/>
          </ac:spMkLst>
        </pc:spChg>
        <pc:spChg chg="add mod">
          <ac:chgData name="Lena Hänseler | KlaRo Finanzberatung" userId="138db142-9f75-4440-8388-e895ebddeebb" providerId="ADAL" clId="{DC24CCEB-0F16-4C70-BE08-AD19B7B6BADC}" dt="2023-10-09T10:26:05.963" v="289" actId="1076"/>
          <ac:spMkLst>
            <pc:docMk/>
            <pc:sldMk cId="1062045202" sldId="531"/>
            <ac:spMk id="11" creationId="{BE5F6A04-F570-D5C7-BD45-97C0802E4366}"/>
          </ac:spMkLst>
        </pc:spChg>
        <pc:spChg chg="add mod">
          <ac:chgData name="Lena Hänseler | KlaRo Finanzberatung" userId="138db142-9f75-4440-8388-e895ebddeebb" providerId="ADAL" clId="{DC24CCEB-0F16-4C70-BE08-AD19B7B6BADC}" dt="2023-10-09T10:25:58.241" v="287" actId="255"/>
          <ac:spMkLst>
            <pc:docMk/>
            <pc:sldMk cId="1062045202" sldId="531"/>
            <ac:spMk id="13" creationId="{7CD83903-5344-1260-54D0-5A6FCAFCE7A6}"/>
          </ac:spMkLst>
        </pc:spChg>
        <pc:spChg chg="add mod">
          <ac:chgData name="Lena Hänseler | KlaRo Finanzberatung" userId="138db142-9f75-4440-8388-e895ebddeebb" providerId="ADAL" clId="{DC24CCEB-0F16-4C70-BE08-AD19B7B6BADC}" dt="2023-10-09T10:26:09.131" v="290" actId="1076"/>
          <ac:spMkLst>
            <pc:docMk/>
            <pc:sldMk cId="1062045202" sldId="531"/>
            <ac:spMk id="14" creationId="{E05BB6AB-5A29-54AA-DEE0-A613A6B0C614}"/>
          </ac:spMkLst>
        </pc:spChg>
        <pc:picChg chg="add mod">
          <ac:chgData name="Lena Hänseler | KlaRo Finanzberatung" userId="138db142-9f75-4440-8388-e895ebddeebb" providerId="ADAL" clId="{DC24CCEB-0F16-4C70-BE08-AD19B7B6BADC}" dt="2023-10-09T10:18:47.766" v="103" actId="1076"/>
          <ac:picMkLst>
            <pc:docMk/>
            <pc:sldMk cId="1062045202" sldId="531"/>
            <ac:picMk id="5" creationId="{F93926B8-8B2D-FF02-DEDC-B4B56914EB26}"/>
          </ac:picMkLst>
        </pc:picChg>
        <pc:picChg chg="del">
          <ac:chgData name="Lena Hänseler | KlaRo Finanzberatung" userId="138db142-9f75-4440-8388-e895ebddeebb" providerId="ADAL" clId="{DC24CCEB-0F16-4C70-BE08-AD19B7B6BADC}" dt="2023-10-09T10:18:04.485" v="99" actId="478"/>
          <ac:picMkLst>
            <pc:docMk/>
            <pc:sldMk cId="1062045202" sldId="531"/>
            <ac:picMk id="6" creationId="{A9FEC830-9E51-7577-5F1F-D3B6743BA83E}"/>
          </ac:picMkLst>
        </pc:picChg>
        <pc:picChg chg="del">
          <ac:chgData name="Lena Hänseler | KlaRo Finanzberatung" userId="138db142-9f75-4440-8388-e895ebddeebb" providerId="ADAL" clId="{DC24CCEB-0F16-4C70-BE08-AD19B7B6BADC}" dt="2023-10-09T10:18:05.805" v="101" actId="478"/>
          <ac:picMkLst>
            <pc:docMk/>
            <pc:sldMk cId="1062045202" sldId="531"/>
            <ac:picMk id="8" creationId="{B215A437-4737-754A-D5A3-39446E9856BE}"/>
          </ac:picMkLst>
        </pc:picChg>
        <pc:picChg chg="del">
          <ac:chgData name="Lena Hänseler | KlaRo Finanzberatung" userId="138db142-9f75-4440-8388-e895ebddeebb" providerId="ADAL" clId="{DC24CCEB-0F16-4C70-BE08-AD19B7B6BADC}" dt="2023-10-09T10:18:04.955" v="100" actId="478"/>
          <ac:picMkLst>
            <pc:docMk/>
            <pc:sldMk cId="1062045202" sldId="531"/>
            <ac:picMk id="10" creationId="{181F5FD1-B0C8-004F-A37A-4D604538701F}"/>
          </ac:picMkLst>
        </pc:picChg>
      </pc:sldChg>
      <pc:sldChg chg="addSp delSp modSp add mod">
        <pc:chgData name="Lena Hänseler | KlaRo Finanzberatung" userId="138db142-9f75-4440-8388-e895ebddeebb" providerId="ADAL" clId="{DC24CCEB-0F16-4C70-BE08-AD19B7B6BADC}" dt="2023-10-09T10:28:40.309" v="393" actId="20577"/>
        <pc:sldMkLst>
          <pc:docMk/>
          <pc:sldMk cId="52250699" sldId="532"/>
        </pc:sldMkLst>
        <pc:spChg chg="del">
          <ac:chgData name="Lena Hänseler | KlaRo Finanzberatung" userId="138db142-9f75-4440-8388-e895ebddeebb" providerId="ADAL" clId="{DC24CCEB-0F16-4C70-BE08-AD19B7B6BADC}" dt="2023-10-09T10:26:23.456" v="295" actId="478"/>
          <ac:spMkLst>
            <pc:docMk/>
            <pc:sldMk cId="52250699" sldId="532"/>
            <ac:spMk id="7" creationId="{F36660A5-B2B6-F295-DBED-DBD5BC08FD7B}"/>
          </ac:spMkLst>
        </pc:spChg>
        <pc:spChg chg="add mod">
          <ac:chgData name="Lena Hänseler | KlaRo Finanzberatung" userId="138db142-9f75-4440-8388-e895ebddeebb" providerId="ADAL" clId="{DC24CCEB-0F16-4C70-BE08-AD19B7B6BADC}" dt="2023-10-09T10:28:20.843" v="391" actId="20577"/>
          <ac:spMkLst>
            <pc:docMk/>
            <pc:sldMk cId="52250699" sldId="532"/>
            <ac:spMk id="8" creationId="{760B630D-AB37-285D-1017-699777619587}"/>
          </ac:spMkLst>
        </pc:spChg>
        <pc:spChg chg="add mod">
          <ac:chgData name="Lena Hänseler | KlaRo Finanzberatung" userId="138db142-9f75-4440-8388-e895ebddeebb" providerId="ADAL" clId="{DC24CCEB-0F16-4C70-BE08-AD19B7B6BADC}" dt="2023-10-09T10:28:40.309" v="393" actId="20577"/>
          <ac:spMkLst>
            <pc:docMk/>
            <pc:sldMk cId="52250699" sldId="532"/>
            <ac:spMk id="9" creationId="{79222011-3108-7AAE-6992-2482FD767B52}"/>
          </ac:spMkLst>
        </pc:spChg>
        <pc:spChg chg="del">
          <ac:chgData name="Lena Hänseler | KlaRo Finanzberatung" userId="138db142-9f75-4440-8388-e895ebddeebb" providerId="ADAL" clId="{DC24CCEB-0F16-4C70-BE08-AD19B7B6BADC}" dt="2023-10-09T10:26:22.677" v="294" actId="478"/>
          <ac:spMkLst>
            <pc:docMk/>
            <pc:sldMk cId="52250699" sldId="532"/>
            <ac:spMk id="11" creationId="{BE5F6A04-F570-D5C7-BD45-97C0802E4366}"/>
          </ac:spMkLst>
        </pc:spChg>
        <pc:spChg chg="del mod">
          <ac:chgData name="Lena Hänseler | KlaRo Finanzberatung" userId="138db142-9f75-4440-8388-e895ebddeebb" providerId="ADAL" clId="{DC24CCEB-0F16-4C70-BE08-AD19B7B6BADC}" dt="2023-10-09T10:26:24.361" v="296" actId="478"/>
          <ac:spMkLst>
            <pc:docMk/>
            <pc:sldMk cId="52250699" sldId="532"/>
            <ac:spMk id="13" creationId="{7CD83903-5344-1260-54D0-5A6FCAFCE7A6}"/>
          </ac:spMkLst>
        </pc:spChg>
        <pc:spChg chg="del">
          <ac:chgData name="Lena Hänseler | KlaRo Finanzberatung" userId="138db142-9f75-4440-8388-e895ebddeebb" providerId="ADAL" clId="{DC24CCEB-0F16-4C70-BE08-AD19B7B6BADC}" dt="2023-10-09T10:26:25.432" v="297" actId="478"/>
          <ac:spMkLst>
            <pc:docMk/>
            <pc:sldMk cId="52250699" sldId="532"/>
            <ac:spMk id="14" creationId="{E05BB6AB-5A29-54AA-DEE0-A613A6B0C614}"/>
          </ac:spMkLst>
        </pc:spChg>
        <pc:picChg chg="del">
          <ac:chgData name="Lena Hänseler | KlaRo Finanzberatung" userId="138db142-9f75-4440-8388-e895ebddeebb" providerId="ADAL" clId="{DC24CCEB-0F16-4C70-BE08-AD19B7B6BADC}" dt="2023-10-09T10:26:18.312" v="292" actId="478"/>
          <ac:picMkLst>
            <pc:docMk/>
            <pc:sldMk cId="52250699" sldId="532"/>
            <ac:picMk id="5" creationId="{F93926B8-8B2D-FF02-DEDC-B4B56914EB26}"/>
          </ac:picMkLst>
        </pc:picChg>
        <pc:picChg chg="add mod">
          <ac:chgData name="Lena Hänseler | KlaRo Finanzberatung" userId="138db142-9f75-4440-8388-e895ebddeebb" providerId="ADAL" clId="{DC24CCEB-0F16-4C70-BE08-AD19B7B6BADC}" dt="2023-10-09T10:26:51.903" v="299" actId="1076"/>
          <ac:picMkLst>
            <pc:docMk/>
            <pc:sldMk cId="52250699" sldId="532"/>
            <ac:picMk id="6" creationId="{5C6A4F61-7F4D-324B-A12C-EFEFA4586A5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A142F-6E72-4D2A-B1F4-70543162EAF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C6F9A-498A-41AB-8062-20879E9285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735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49D677-09EA-4F5C-957A-9BCE0A068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A5AA7-253D-4991-A92D-93D334790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EEDE22-FC02-4BC0-B73C-EE9543FC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ADB885-6D00-4ED8-BAA7-044945DF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F7267-EBAA-45AD-A51A-E57FAEFE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60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7A1CF-D773-4178-9194-3F1DD3F0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E7F7C5-6463-4ECF-8A82-ED0B5C311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FA89C5-173F-424D-9490-545681792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60D76B-4937-4713-A7CB-5B11D9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60C1A-B9DC-4584-A16E-CA45F938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7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14F1AB4-78F3-4BEC-8B69-A3FD7F4A4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8E6998-7466-495B-8E30-D94FBAD7F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5B2F4-FC68-423C-A58A-23E3C74B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16A569-FCB1-468C-A19D-DEE629F6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A96DD-8EED-4066-944B-DD20A59E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93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AC5-5D0A-45E8-8D9A-BACD8DFE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7E451B-6A93-4B1C-B64C-6512BC6C8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7057C-4C7F-4FD2-9530-766A7DB5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549E0D-69ED-42ED-B30B-DADE6D0C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542717-5F7C-4538-94D2-3D5D031E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41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F27D6-60AC-41A8-A257-B737F70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CF62A7-E271-46AE-8BA2-7F4EF350C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43B5A9-7783-4766-B3E3-0D282734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D3DBE-CC59-4F71-ACA9-BFE0AED6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E12299-0289-42B0-9471-E65161A1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6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7B0EC-001D-4E0B-9475-25BB8A88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F221F-C777-4ECB-B12B-F36C5F8D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147FBF-9069-471D-A546-985C95D63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CDFB57-B400-4A96-94CC-C9D42AE2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365325-BE02-414E-B6DC-7596F2558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9C32FB-7954-440E-8DF6-51589C39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92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D09D8-B590-4DAF-B583-B746B9C5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181C5D-EAAB-44CB-B9C6-608F6F4C8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995514-8CD1-4096-AED6-AD20B29A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94174F-B432-43FB-86AD-CD18F0F4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89DDA73-6DE8-427F-8FC7-9EF8CD368C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52F6395-EDC3-4B15-AA5E-E95B61DB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E8C5BF-A36A-4E03-8BAC-163D0856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E395CC-FA39-44D3-9EC3-F980237F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89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420CA-9998-401D-B07C-04CFB76F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311219C-C1A7-45D7-B3CB-4450C25E9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0160B-EB71-4521-BAFE-4D3D8F40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42454-9C69-40AA-896D-85504204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0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E1DEF8-61AB-4011-B9F0-2181DA367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A5E96F-053F-4CFA-AA4A-4C5D81B1D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2AE233-F2D9-4762-85C6-36A217BD9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45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8FE55-83E5-455D-8DCE-5FB3D5B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58A2C7-15F2-4C85-9F44-754B9CA0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BB49E-1124-4B91-A08C-F50C1091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57D08E-9A50-4ABD-8F04-C7B34C57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C53CA8-508A-4824-935A-4BB3B155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0E16CB-039A-4BCE-8007-406EA292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98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FC470-03A8-4F02-8133-8B1938C0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92AEDD-FC54-4D2C-A031-DAA2AC25E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164928-D692-44B8-A0C3-963D9ACA4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038FF-3769-4014-8E4D-9723E249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3CEA58-6922-4D8B-B57A-893A821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447783-27C0-4861-A1C0-01F50A04F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44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E42CC78-C27E-4025-9CD4-2F86ADDD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B154DD-A9FC-4FA7-A8F7-5FE8B7A37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7AC0FD-FFE3-4891-A693-5FAA3B47A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88DC-9AAA-426E-A7A3-F65E807E3DC7}" type="datetimeFigureOut">
              <a:rPr lang="de-DE" smtClean="0"/>
              <a:t>09.10.2023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7E392C-B190-4292-A506-0C7BCB1D0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2D876F-27AA-4A21-95C8-9D1D37EA2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547A-F74F-4C57-9C3C-444610C75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5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BECE42-E99D-4ABB-94D4-D99573C71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09" y="2324451"/>
            <a:ext cx="3197013" cy="2743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KLAUS</a:t>
            </a:r>
            <a:b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ROST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58ABAA3-7B62-4391-9914-FB33E96535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228" y="6432236"/>
            <a:ext cx="3814420" cy="242068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9DA73468-294B-443B-BBE4-1E0706931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77C61A4-5056-4894-9554-6E2CFBC4EA49}"/>
              </a:ext>
            </a:extLst>
          </p:cNvPr>
          <p:cNvSpPr txBox="1"/>
          <p:nvPr/>
        </p:nvSpPr>
        <p:spPr>
          <a:xfrm>
            <a:off x="4198444" y="1742283"/>
            <a:ext cx="7586873" cy="31426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/>
              <a:t>SESSION 8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4400" dirty="0"/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4400" dirty="0" err="1"/>
              <a:t>Wertvolle</a:t>
            </a:r>
            <a:r>
              <a:rPr lang="en-US" sz="4400" dirty="0"/>
              <a:t> </a:t>
            </a:r>
            <a:r>
              <a:rPr lang="en-US" sz="4400" dirty="0" err="1"/>
              <a:t>produktneutrale</a:t>
            </a:r>
            <a:r>
              <a:rPr lang="en-US" sz="4400" dirty="0"/>
              <a:t> Tools für den </a:t>
            </a:r>
            <a:r>
              <a:rPr lang="en-US" sz="4400" dirty="0" err="1"/>
              <a:t>Praxiseinsatz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586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7706A387-9EA3-4B50-3D87-0C851E499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B0319945-9A51-FB99-969B-0B4CC7218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A9FEC830-9E51-7577-5F1F-D3B6743BA8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346"/>
          <a:stretch/>
        </p:blipFill>
        <p:spPr>
          <a:xfrm>
            <a:off x="204787" y="1520845"/>
            <a:ext cx="11782425" cy="269571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215A437-4737-754A-D5A3-39446E9856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282" y="3360428"/>
            <a:ext cx="1791717" cy="45163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81F5FD1-B0C8-004F-A37A-4D60453870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236" y="672514"/>
            <a:ext cx="3143250" cy="657225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442C5D4-F21C-1F06-23B9-99B4B43EC69C}"/>
              </a:ext>
            </a:extLst>
          </p:cNvPr>
          <p:cNvSpPr txBox="1"/>
          <p:nvPr/>
        </p:nvSpPr>
        <p:spPr>
          <a:xfrm>
            <a:off x="3639843" y="747834"/>
            <a:ext cx="653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Tools von FinTeachWorld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40B4ECE-F22B-A231-3CAA-7E5C031E2F99}"/>
              </a:ext>
            </a:extLst>
          </p:cNvPr>
          <p:cNvSpPr txBox="1"/>
          <p:nvPr/>
        </p:nvSpPr>
        <p:spPr>
          <a:xfrm>
            <a:off x="325236" y="4512681"/>
            <a:ext cx="36342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>
                <a:solidFill>
                  <a:srgbClr val="212529"/>
                </a:solidFill>
                <a:effectLst/>
                <a:latin typeface="Helvetica Neue"/>
              </a:rPr>
              <a:t>StepCalc</a:t>
            </a:r>
            <a:r>
              <a:rPr lang="de-DE" sz="2400" b="1" dirty="0"/>
              <a:t>: </a:t>
            </a:r>
          </a:p>
          <a:p>
            <a:pPr algn="l"/>
            <a:r>
              <a:rPr lang="de-DE" sz="2400" dirty="0">
                <a:solidFill>
                  <a:srgbClr val="212529"/>
                </a:solidFill>
                <a:latin typeface="-apple-system"/>
              </a:rPr>
              <a:t>Mehrstufiger </a:t>
            </a:r>
            <a:r>
              <a:rPr lang="de-DE" sz="2400" dirty="0" err="1">
                <a:solidFill>
                  <a:srgbClr val="212529"/>
                </a:solidFill>
                <a:latin typeface="-apple-system"/>
              </a:rPr>
              <a:t>Treppchenrechner</a:t>
            </a:r>
            <a:r>
              <a:rPr lang="de-DE" sz="2400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de-DE" sz="2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F0DE488-FEB4-98BA-AC63-B4992E900C42}"/>
              </a:ext>
            </a:extLst>
          </p:cNvPr>
          <p:cNvSpPr txBox="1"/>
          <p:nvPr/>
        </p:nvSpPr>
        <p:spPr>
          <a:xfrm>
            <a:off x="4144114" y="4512681"/>
            <a:ext cx="36342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>
                <a:solidFill>
                  <a:srgbClr val="212529"/>
                </a:solidFill>
                <a:effectLst/>
                <a:latin typeface="Helvetica Neue"/>
              </a:rPr>
              <a:t>DocZins</a:t>
            </a:r>
            <a:r>
              <a:rPr lang="de-DE" sz="2400" b="1" dirty="0"/>
              <a:t>: </a:t>
            </a:r>
          </a:p>
          <a:p>
            <a:pPr algn="l"/>
            <a:r>
              <a:rPr lang="de-DE" sz="2400" dirty="0">
                <a:solidFill>
                  <a:srgbClr val="212529"/>
                </a:solidFill>
                <a:latin typeface="-apple-system"/>
              </a:rPr>
              <a:t>Finanztaschenrechner</a:t>
            </a:r>
            <a:r>
              <a:rPr lang="de-DE" sz="2400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de-DE" sz="24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A9FADCD-0A3D-2091-B0AD-9995DCEAC884}"/>
              </a:ext>
            </a:extLst>
          </p:cNvPr>
          <p:cNvSpPr txBox="1"/>
          <p:nvPr/>
        </p:nvSpPr>
        <p:spPr>
          <a:xfrm>
            <a:off x="8105034" y="4475434"/>
            <a:ext cx="36342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>
                <a:solidFill>
                  <a:srgbClr val="212529"/>
                </a:solidFill>
                <a:effectLst/>
                <a:latin typeface="Helvetica Neue"/>
              </a:rPr>
              <a:t>Rentenspiel</a:t>
            </a:r>
            <a:r>
              <a:rPr lang="de-DE" sz="2400" b="1" dirty="0"/>
              <a:t>: </a:t>
            </a:r>
          </a:p>
          <a:p>
            <a:pPr algn="l"/>
            <a:r>
              <a:rPr lang="de-DE" sz="2400" dirty="0">
                <a:solidFill>
                  <a:srgbClr val="212529"/>
                </a:solidFill>
                <a:latin typeface="-apple-system"/>
              </a:rPr>
              <a:t>Emotionale Greifbarkeit von Finanzplanung.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8020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7706A387-9EA3-4B50-3D87-0C851E499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B0319945-9A51-FB99-969B-0B4CC7218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93926B8-8B2D-FF02-DEDC-B4B56914E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59" y="585187"/>
            <a:ext cx="1657350" cy="6096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36660A5-B2B6-F295-DBED-DBD5BC08FD7B}"/>
              </a:ext>
            </a:extLst>
          </p:cNvPr>
          <p:cNvSpPr txBox="1"/>
          <p:nvPr/>
        </p:nvSpPr>
        <p:spPr>
          <a:xfrm>
            <a:off x="2485746" y="705321"/>
            <a:ext cx="653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Tools von Prof. Dr. Stefan May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E5F6A04-F570-D5C7-BD45-97C0802E4366}"/>
              </a:ext>
            </a:extLst>
          </p:cNvPr>
          <p:cNvSpPr txBox="1"/>
          <p:nvPr/>
        </p:nvSpPr>
        <p:spPr>
          <a:xfrm>
            <a:off x="693900" y="1574915"/>
            <a:ext cx="95471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 err="1">
                <a:solidFill>
                  <a:srgbClr val="212529"/>
                </a:solidFill>
                <a:effectLst/>
                <a:latin typeface="Helvetica Neue"/>
              </a:rPr>
              <a:t>AVI@Risk</a:t>
            </a:r>
            <a:r>
              <a:rPr lang="de-DE" sz="2400" b="1" i="0" dirty="0">
                <a:solidFill>
                  <a:srgbClr val="212529"/>
                </a:solidFill>
                <a:effectLst/>
                <a:latin typeface="Helvetica Neue"/>
              </a:rPr>
              <a:t> – </a:t>
            </a:r>
            <a:r>
              <a:rPr lang="de-DE" sz="2400" b="1" dirty="0"/>
              <a:t>Altersvorsorgeanalyse: </a:t>
            </a:r>
          </a:p>
          <a:p>
            <a:pPr algn="l"/>
            <a:r>
              <a:rPr lang="de-DE" sz="2400" b="0" i="0" dirty="0">
                <a:solidFill>
                  <a:srgbClr val="212529"/>
                </a:solidFill>
                <a:effectLst/>
                <a:latin typeface="-apple-system"/>
              </a:rPr>
              <a:t>Risikoanalyse von Ruhestandsplanungen sowohl für die Anspar- als auch die Entnahmephase.</a:t>
            </a:r>
            <a:endParaRPr lang="de-DE" sz="2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CD83903-5344-1260-54D0-5A6FCAFCE7A6}"/>
              </a:ext>
            </a:extLst>
          </p:cNvPr>
          <p:cNvSpPr txBox="1"/>
          <p:nvPr/>
        </p:nvSpPr>
        <p:spPr>
          <a:xfrm>
            <a:off x="693901" y="3035239"/>
            <a:ext cx="95471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>
                <a:solidFill>
                  <a:srgbClr val="212529"/>
                </a:solidFill>
                <a:effectLst/>
                <a:latin typeface="Helvetica Neue"/>
              </a:rPr>
              <a:t>FACT – </a:t>
            </a:r>
            <a:r>
              <a:rPr lang="de-DE" sz="2400" b="1" dirty="0"/>
              <a:t>Depotstrukturanalyse: </a:t>
            </a:r>
          </a:p>
          <a:p>
            <a:pPr algn="l"/>
            <a:r>
              <a:rPr lang="de-DE" sz="2400" b="0" i="0" dirty="0">
                <a:solidFill>
                  <a:srgbClr val="212529"/>
                </a:solidFill>
                <a:effectLst/>
                <a:latin typeface="-apple-system"/>
              </a:rPr>
              <a:t>Hochwertige Strukturanalyse auf der Grundlage konkreter Rendite- und Risikokennzahlen für ein vorliegendes Kundendepot, sowie darauf aufbauend die Empfehlung effizienzsteigernder Umschichtungsmaßnahmen.</a:t>
            </a:r>
            <a:endParaRPr lang="de-DE" sz="2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05BB6AB-5A29-54AA-DEE0-A613A6B0C614}"/>
              </a:ext>
            </a:extLst>
          </p:cNvPr>
          <p:cNvSpPr txBox="1"/>
          <p:nvPr/>
        </p:nvSpPr>
        <p:spPr>
          <a:xfrm>
            <a:off x="642059" y="5163367"/>
            <a:ext cx="95471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dirty="0" err="1"/>
              <a:t>FlexiPlan</a:t>
            </a:r>
            <a:r>
              <a:rPr lang="de-DE" sz="2400" b="1" dirty="0"/>
              <a:t>-Demo: </a:t>
            </a:r>
          </a:p>
          <a:p>
            <a:pPr algn="l"/>
            <a:r>
              <a:rPr lang="de-DE" sz="2400" dirty="0"/>
              <a:t>Simulierung eines kompletten Beratungsprozesses im Verlaufe eines Lebenszyklus</a:t>
            </a:r>
          </a:p>
        </p:txBody>
      </p:sp>
    </p:spTree>
    <p:extLst>
      <p:ext uri="{BB962C8B-B14F-4D97-AF65-F5344CB8AC3E}">
        <p14:creationId xmlns:p14="http://schemas.microsoft.com/office/powerpoint/2010/main" val="106204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Text enthält.&#10;&#10;Automatisch generierte Beschreibung">
            <a:extLst>
              <a:ext uri="{FF2B5EF4-FFF2-40B4-BE49-F238E27FC236}">
                <a16:creationId xmlns:a16="http://schemas.microsoft.com/office/drawing/2014/main" id="{7706A387-9EA3-4B50-3D87-0C851E499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3" name="Inhaltsplatzhalter 4">
            <a:extLst>
              <a:ext uri="{FF2B5EF4-FFF2-40B4-BE49-F238E27FC236}">
                <a16:creationId xmlns:a16="http://schemas.microsoft.com/office/drawing/2014/main" id="{B0319945-9A51-FB99-969B-0B4CC7218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C6A4F61-7F4D-324B-A12C-EFEFA4586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20" y="421827"/>
            <a:ext cx="1133475" cy="162877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60B630D-AB37-285D-1017-699777619587}"/>
              </a:ext>
            </a:extLst>
          </p:cNvPr>
          <p:cNvSpPr txBox="1"/>
          <p:nvPr/>
        </p:nvSpPr>
        <p:spPr>
          <a:xfrm>
            <a:off x="2334826" y="1051548"/>
            <a:ext cx="653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FinaMetrica</a:t>
            </a:r>
            <a:r>
              <a:rPr lang="de-DE" dirty="0"/>
              <a:t> von FCM Finanz Coaching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222011-3108-7AAE-6992-2482FD767B52}"/>
              </a:ext>
            </a:extLst>
          </p:cNvPr>
          <p:cNvSpPr txBox="1"/>
          <p:nvPr/>
        </p:nvSpPr>
        <p:spPr>
          <a:xfrm>
            <a:off x="735320" y="2828835"/>
            <a:ext cx="95471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 err="1">
                <a:solidFill>
                  <a:srgbClr val="212529"/>
                </a:solidFill>
                <a:effectLst/>
                <a:latin typeface="Helvetica Neue"/>
              </a:rPr>
              <a:t>FinaMetrica</a:t>
            </a:r>
            <a:r>
              <a:rPr lang="de-DE" sz="2400" b="1" dirty="0"/>
              <a:t>: </a:t>
            </a:r>
          </a:p>
          <a:p>
            <a:pPr algn="l"/>
            <a:r>
              <a:rPr lang="de-DE" sz="2400" b="0" i="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Das wissenschaftlich fundierte Assessment zum </a:t>
            </a:r>
            <a:r>
              <a:rPr lang="de-DE" sz="2400" b="0" i="0" dirty="0" err="1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Profiling</a:t>
            </a:r>
            <a:r>
              <a:rPr lang="de-DE" sz="2400" b="0" i="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 der finanziellen Risikobereitschaft</a:t>
            </a:r>
            <a:r>
              <a:rPr lang="de-DE" sz="2400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225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9858AB-8CD2-4DEA-9569-BE45321E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94" y="6009134"/>
            <a:ext cx="1343212" cy="685896"/>
          </a:xfrm>
          <a:prstGeom prst="rect">
            <a:avLst/>
          </a:prstGeom>
        </p:spPr>
      </p:pic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3DDF30C9-ED20-4516-B8F8-8B4545750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214" y="6452962"/>
            <a:ext cx="3814420" cy="242068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770B61A-4F21-4809-8B59-BEAD1FF820B6}"/>
              </a:ext>
            </a:extLst>
          </p:cNvPr>
          <p:cNvSpPr txBox="1"/>
          <p:nvPr/>
        </p:nvSpPr>
        <p:spPr>
          <a:xfrm>
            <a:off x="548402" y="692359"/>
            <a:ext cx="11095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/>
              <a:t>Q&amp;As</a:t>
            </a:r>
          </a:p>
        </p:txBody>
      </p:sp>
    </p:spTree>
    <p:extLst>
      <p:ext uri="{BB962C8B-B14F-4D97-AF65-F5344CB8AC3E}">
        <p14:creationId xmlns:p14="http://schemas.microsoft.com/office/powerpoint/2010/main" val="413543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22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Helvetica Neue</vt:lpstr>
      <vt:lpstr>Roboto</vt:lpstr>
      <vt:lpstr>Office</vt:lpstr>
      <vt:lpstr>KLAUS ROST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Hänseler | KlaRo Finanzberatung</dc:creator>
  <cp:lastModifiedBy>Lena Hänseler | KlaRo Finanzberatung</cp:lastModifiedBy>
  <cp:revision>3</cp:revision>
  <dcterms:created xsi:type="dcterms:W3CDTF">2022-03-22T11:58:09Z</dcterms:created>
  <dcterms:modified xsi:type="dcterms:W3CDTF">2023-10-09T10:31:53Z</dcterms:modified>
</cp:coreProperties>
</file>